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tags/tag30.xml" ContentType="application/vnd.openxmlformats-officedocument.presentationml.tags+xml"/>
  <Override PartName="/ppt/notesSlides/notesSlide3.xml" ContentType="application/vnd.openxmlformats-officedocument.presentationml.notesSlide+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tags/tag31.xml" ContentType="application/vnd.openxmlformats-officedocument.presentationml.tags+xml"/>
  <Override PartName="/ppt/notesSlides/notesSlide4.xml" ContentType="application/vnd.openxmlformats-officedocument.presentationml.notesSlide+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charts/chart32.xml" ContentType="application/vnd.openxmlformats-officedocument.drawingml.chart+xml"/>
  <Override PartName="/ppt/tags/tag32.xml" ContentType="application/vnd.openxmlformats-officedocument.presentationml.tags+xml"/>
  <Override PartName="/ppt/notesSlides/notesSlide5.xml" ContentType="application/vnd.openxmlformats-officedocument.presentationml.notesSlide+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tags/tag33.xml" ContentType="application/vnd.openxmlformats-officedocument.presentationml.tags+xml"/>
  <Override PartName="/ppt/notesSlides/notesSlide6.xml" ContentType="application/vnd.openxmlformats-officedocument.presentationml.notesSlide+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tags/tag34.xml" ContentType="application/vnd.openxmlformats-officedocument.presentationml.tags+xml"/>
  <Override PartName="/ppt/notesSlides/notesSlide7.xml" ContentType="application/vnd.openxmlformats-officedocument.presentationml.notesSlide+xml"/>
  <Override PartName="/ppt/charts/chart49.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tags/tag35.xml" ContentType="application/vnd.openxmlformats-officedocument.presentationml.tags+xml"/>
  <Override PartName="/ppt/notesSlides/notesSlide8.xml" ContentType="application/vnd.openxmlformats-officedocument.presentationml.notesSlide+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tags/tag36.xml" ContentType="application/vnd.openxmlformats-officedocument.presentationml.tags+xml"/>
  <Override PartName="/ppt/notesSlides/notesSlide9.xml" ContentType="application/vnd.openxmlformats-officedocument.presentationml.notesSlide+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tags/tag37.xml" ContentType="application/vnd.openxmlformats-officedocument.presentationml.tags+xml"/>
  <Override PartName="/ppt/notesSlides/notesSlide10.xml" ContentType="application/vnd.openxmlformats-officedocument.presentationml.notesSlide+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0.xml" ContentType="application/vnd.openxmlformats-officedocument.drawingml.chart+xml"/>
  <Override PartName="/ppt/tags/tag38.xml" ContentType="application/vnd.openxmlformats-officedocument.presentationml.tags+xml"/>
  <Override PartName="/ppt/notesSlides/notesSlide11.xml" ContentType="application/vnd.openxmlformats-officedocument.presentationml.notesSlide+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tags/tag39.xml" ContentType="application/vnd.openxmlformats-officedocument.presentationml.tags+xml"/>
  <Override PartName="/ppt/notesSlides/notesSlide12.xml" ContentType="application/vnd.openxmlformats-officedocument.presentationml.notesSlide+xml"/>
  <Override PartName="/ppt/charts/chart8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tags/tag40.xml" ContentType="application/vnd.openxmlformats-officedocument.presentationml.tags+xml"/>
  <Override PartName="/ppt/notesSlides/notesSlide13.xml" ContentType="application/vnd.openxmlformats-officedocument.presentationml.notesSlide+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tags/tag41.xml" ContentType="application/vnd.openxmlformats-officedocument.presentationml.tags+xml"/>
  <Override PartName="/ppt/notesSlides/notesSlide14.xml" ContentType="application/vnd.openxmlformats-officedocument.presentationml.notesSlide+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tags/tag42.xml" ContentType="application/vnd.openxmlformats-officedocument.presentationml.tags+xml"/>
  <Override PartName="/ppt/notesSlides/notesSlide15.xml" ContentType="application/vnd.openxmlformats-officedocument.presentationml.notesSlide+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0.xml" ContentType="application/vnd.openxmlformats-officedocument.drawingml.chart+xml"/>
  <Override PartName="/ppt/tags/tag43.xml" ContentType="application/vnd.openxmlformats-officedocument.presentationml.tags+xml"/>
  <Override PartName="/ppt/notesSlides/notesSlide16.xml" ContentType="application/vnd.openxmlformats-officedocument.presentationml.notesSlide+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tags/tag44.xml" ContentType="application/vnd.openxmlformats-officedocument.presentationml.tags+xml"/>
  <Override PartName="/ppt/notesSlides/notesSlide17.xml" ContentType="application/vnd.openxmlformats-officedocument.presentationml.notesSlide+xml"/>
  <Override PartName="/ppt/charts/chart129.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tags/tag45.xml" ContentType="application/vnd.openxmlformats-officedocument.presentationml.tags+xml"/>
  <Override PartName="/ppt/notesSlides/notesSlide18.xml" ContentType="application/vnd.openxmlformats-officedocument.presentationml.notesSlide+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tags/tag46.xml" ContentType="application/vnd.openxmlformats-officedocument.presentationml.tags+xml"/>
  <Override PartName="/ppt/notesSlides/notesSlide19.xml" ContentType="application/vnd.openxmlformats-officedocument.presentationml.notesSlide+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tags/tag47.xml" ContentType="application/vnd.openxmlformats-officedocument.presentationml.tags+xml"/>
  <Override PartName="/ppt/notesSlides/notesSlide20.xml" ContentType="application/vnd.openxmlformats-officedocument.presentationml.notesSlide+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0.xml" ContentType="application/vnd.openxmlformats-officedocument.drawingml.chart+xml"/>
  <Override PartName="/ppt/tags/tag48.xml" ContentType="application/vnd.openxmlformats-officedocument.presentationml.tags+xml"/>
  <Override PartName="/ppt/notesSlides/notesSlide21.xml" ContentType="application/vnd.openxmlformats-officedocument.presentationml.notesSlide+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tags/tag49.xml" ContentType="application/vnd.openxmlformats-officedocument.presentationml.tags+xml"/>
  <Override PartName="/ppt/notesSlides/notesSlide22.xml" ContentType="application/vnd.openxmlformats-officedocument.presentationml.notesSlide+xml"/>
  <Override PartName="/ppt/charts/chart169.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tags/tag50.xml" ContentType="application/vnd.openxmlformats-officedocument.presentationml.tags+xml"/>
  <Override PartName="/ppt/notesSlides/notesSlide23.xml" ContentType="application/vnd.openxmlformats-officedocument.presentationml.notesSlide+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tags/tag51.xml" ContentType="application/vnd.openxmlformats-officedocument.presentationml.tags+xml"/>
  <Override PartName="/ppt/notesSlides/notesSlide24.xml" ContentType="application/vnd.openxmlformats-officedocument.presentationml.notesSlide+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tags/tag52.xml" ContentType="application/vnd.openxmlformats-officedocument.presentationml.tags+xml"/>
  <Override PartName="/ppt/notesSlides/notesSlide25.xml" ContentType="application/vnd.openxmlformats-officedocument.presentationml.notesSlide+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00.xml" ContentType="application/vnd.openxmlformats-officedocument.drawingml.chart+xml"/>
  <Override PartName="/ppt/tags/tag53.xml" ContentType="application/vnd.openxmlformats-officedocument.presentationml.tags+xml"/>
  <Override PartName="/ppt/notesSlides/notesSlide26.xml" ContentType="application/vnd.openxmlformats-officedocument.presentationml.notesSlide+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tags/tag54.xml" ContentType="application/vnd.openxmlformats-officedocument.presentationml.tags+xml"/>
  <Override PartName="/ppt/notesSlides/notesSlide27.xml" ContentType="application/vnd.openxmlformats-officedocument.presentationml.notesSlide+xml"/>
  <Override PartName="/ppt/charts/chart209.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tags/tag55.xml" ContentType="application/vnd.openxmlformats-officedocument.presentationml.tags+xml"/>
  <Override PartName="/ppt/notesSlides/notesSlide28.xml" ContentType="application/vnd.openxmlformats-officedocument.presentationml.notesSlide+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tags/tag56.xml" ContentType="application/vnd.openxmlformats-officedocument.presentationml.tags+xml"/>
  <Override PartName="/ppt/notesSlides/notesSlide29.xml" ContentType="application/vnd.openxmlformats-officedocument.presentationml.notesSlide+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tags/tag57.xml" ContentType="application/vnd.openxmlformats-officedocument.presentationml.tags+xml"/>
  <Override PartName="/ppt/notesSlides/notesSlide30.xml" ContentType="application/vnd.openxmlformats-officedocument.presentationml.notesSlide+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0.xml" ContentType="application/vnd.openxmlformats-officedocument.drawingml.chart+xml"/>
  <Override PartName="/ppt/tags/tag58.xml" ContentType="application/vnd.openxmlformats-officedocument.presentationml.tags+xml"/>
  <Override PartName="/ppt/notesSlides/notesSlide31.xml" ContentType="application/vnd.openxmlformats-officedocument.presentationml.notesSlide+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tags/tag59.xml" ContentType="application/vnd.openxmlformats-officedocument.presentationml.tags+xml"/>
  <Override PartName="/ppt/notesSlides/notesSlide32.xml" ContentType="application/vnd.openxmlformats-officedocument.presentationml.notesSlide+xml"/>
  <Override PartName="/ppt/charts/chart249.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tags/tag60.xml" ContentType="application/vnd.openxmlformats-officedocument.presentationml.tags+xml"/>
  <Override PartName="/ppt/notesSlides/notesSlide33.xml" ContentType="application/vnd.openxmlformats-officedocument.presentationml.notesSlide+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tags/tag61.xml" ContentType="application/vnd.openxmlformats-officedocument.presentationml.tags+xml"/>
  <Override PartName="/ppt/notesSlides/notesSlide34.xml" ContentType="application/vnd.openxmlformats-officedocument.presentationml.notesSlide+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tags/tag62.xml" ContentType="application/vnd.openxmlformats-officedocument.presentationml.tags+xml"/>
  <Override PartName="/ppt/notesSlides/notesSlide35.xml" ContentType="application/vnd.openxmlformats-officedocument.presentationml.notesSlide+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0.xml" ContentType="application/vnd.openxmlformats-officedocument.drawingml.chart+xml"/>
  <Override PartName="/ppt/tags/tag63.xml" ContentType="application/vnd.openxmlformats-officedocument.presentationml.tags+xml"/>
  <Override PartName="/ppt/notesSlides/notesSlide36.xml" ContentType="application/vnd.openxmlformats-officedocument.presentationml.notesSlide+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tags/tag64.xml" ContentType="application/vnd.openxmlformats-officedocument.presentationml.tags+xml"/>
  <Override PartName="/ppt/notesSlides/notesSlide37.xml" ContentType="application/vnd.openxmlformats-officedocument.presentationml.notesSlide+xml"/>
  <Override PartName="/ppt/charts/chart28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tags/tag65.xml" ContentType="application/vnd.openxmlformats-officedocument.presentationml.tags+xml"/>
  <Override PartName="/ppt/notesSlides/notesSlide38.xml" ContentType="application/vnd.openxmlformats-officedocument.presentationml.notesSlide+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tags/tag66.xml" ContentType="application/vnd.openxmlformats-officedocument.presentationml.tags+xml"/>
  <Override PartName="/ppt/notesSlides/notesSlide39.xml" ContentType="application/vnd.openxmlformats-officedocument.presentationml.notesSlide+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tags/tag67.xml" ContentType="application/vnd.openxmlformats-officedocument.presentationml.tags+xml"/>
  <Override PartName="/ppt/notesSlides/notesSlide40.xml" ContentType="application/vnd.openxmlformats-officedocument.presentationml.notesSlide+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0.xml" ContentType="application/vnd.openxmlformats-officedocument.drawingml.chart+xml"/>
  <Override PartName="/ppt/tags/tag68.xml" ContentType="application/vnd.openxmlformats-officedocument.presentationml.tags+xml"/>
  <Override PartName="/ppt/notesSlides/notesSlide41.xml" ContentType="application/vnd.openxmlformats-officedocument.presentationml.notesSlide+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tags/tag69.xml" ContentType="application/vnd.openxmlformats-officedocument.presentationml.tags+xml"/>
  <Override PartName="/ppt/notesSlides/notesSlide42.xml" ContentType="application/vnd.openxmlformats-officedocument.presentationml.notesSlide+xml"/>
  <Override PartName="/ppt/charts/chart329.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tags/tag70.xml" ContentType="application/vnd.openxmlformats-officedocument.presentationml.tags+xml"/>
  <Override PartName="/ppt/notesSlides/notesSlide43.xml" ContentType="application/vnd.openxmlformats-officedocument.presentationml.notesSlide+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tags/tag71.xml" ContentType="application/vnd.openxmlformats-officedocument.presentationml.tags+xml"/>
  <Override PartName="/ppt/notesSlides/notesSlide44.xml" ContentType="application/vnd.openxmlformats-officedocument.presentationml.notesSlide+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tags/tag72.xml" ContentType="application/vnd.openxmlformats-officedocument.presentationml.tags+xml"/>
  <Override PartName="/ppt/notesSlides/notesSlide45.xml" ContentType="application/vnd.openxmlformats-officedocument.presentationml.notesSlide+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0.xml" ContentType="application/vnd.openxmlformats-officedocument.drawingml.chart+xml"/>
  <Override PartName="/ppt/tags/tag73.xml" ContentType="application/vnd.openxmlformats-officedocument.presentationml.tags+xml"/>
  <Override PartName="/ppt/notesSlides/notesSlide46.xml" ContentType="application/vnd.openxmlformats-officedocument.presentationml.notesSlide+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tags/tag74.xml" ContentType="application/vnd.openxmlformats-officedocument.presentationml.tags+xml"/>
  <Override PartName="/ppt/notesSlides/notesSlide47.xml" ContentType="application/vnd.openxmlformats-officedocument.presentationml.notesSlide+xml"/>
  <Override PartName="/ppt/charts/chart369.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tags/tag75.xml" ContentType="application/vnd.openxmlformats-officedocument.presentationml.tags+xml"/>
  <Override PartName="/ppt/notesSlides/notesSlide48.xml" ContentType="application/vnd.openxmlformats-officedocument.presentationml.notesSlide+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tags/tag76.xml" ContentType="application/vnd.openxmlformats-officedocument.presentationml.tags+xml"/>
  <Override PartName="/ppt/notesSlides/notesSlide49.xml" ContentType="application/vnd.openxmlformats-officedocument.presentationml.notesSlide+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tags/tag77.xml" ContentType="application/vnd.openxmlformats-officedocument.presentationml.tags+xml"/>
  <Override PartName="/ppt/notesSlides/notesSlide50.xml" ContentType="application/vnd.openxmlformats-officedocument.presentationml.notesSlide+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00.xml" ContentType="application/vnd.openxmlformats-officedocument.drawingml.chart+xml"/>
  <Override PartName="/ppt/tags/tag78.xml" ContentType="application/vnd.openxmlformats-officedocument.presentationml.tags+xml"/>
  <Override PartName="/ppt/notesSlides/notesSlide51.xml" ContentType="application/vnd.openxmlformats-officedocument.presentationml.notesSlide+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tags/tag79.xml" ContentType="application/vnd.openxmlformats-officedocument.presentationml.tags+xml"/>
  <Override PartName="/ppt/notesSlides/notesSlide52.xml" ContentType="application/vnd.openxmlformats-officedocument.presentationml.notesSlide+xml"/>
  <Override PartName="/ppt/charts/chart409.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tags/tag80.xml" ContentType="application/vnd.openxmlformats-officedocument.presentationml.tags+xml"/>
  <Override PartName="/ppt/notesSlides/notesSlide53.xml" ContentType="application/vnd.openxmlformats-officedocument.presentationml.notesSlide+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tags/tag81.xml" ContentType="application/vnd.openxmlformats-officedocument.presentationml.tags+xml"/>
  <Override PartName="/ppt/notesSlides/notesSlide54.xml" ContentType="application/vnd.openxmlformats-officedocument.presentationml.notesSlide+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tags/tag82.xml" ContentType="application/vnd.openxmlformats-officedocument.presentationml.tags+xml"/>
  <Override PartName="/ppt/notesSlides/notesSlide55.xml" ContentType="application/vnd.openxmlformats-officedocument.presentationml.notesSlide+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0.xml" ContentType="application/vnd.openxmlformats-officedocument.drawingml.chart+xml"/>
  <Override PartName="/ppt/tags/tag83.xml" ContentType="application/vnd.openxmlformats-officedocument.presentationml.tags+xml"/>
  <Override PartName="/ppt/notesSlides/notesSlide56.xml" ContentType="application/vnd.openxmlformats-officedocument.presentationml.notesSlide+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tags/tag84.xml" ContentType="application/vnd.openxmlformats-officedocument.presentationml.tags+xml"/>
  <Override PartName="/ppt/notesSlides/notesSlide57.xml" ContentType="application/vnd.openxmlformats-officedocument.presentationml.notesSlide+xml"/>
  <Override PartName="/ppt/charts/chart449.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tags/tag85.xml" ContentType="application/vnd.openxmlformats-officedocument.presentationml.tags+xml"/>
  <Override PartName="/ppt/notesSlides/notesSlide58.xml" ContentType="application/vnd.openxmlformats-officedocument.presentationml.notesSlide+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tags/tag86.xml" ContentType="application/vnd.openxmlformats-officedocument.presentationml.tags+xml"/>
  <Override PartName="/ppt/notesSlides/notesSlide59.xml" ContentType="application/vnd.openxmlformats-officedocument.presentationml.notesSlide+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tags/tag87.xml" ContentType="application/vnd.openxmlformats-officedocument.presentationml.tags+xml"/>
  <Override PartName="/ppt/notesSlides/notesSlide60.xml" ContentType="application/vnd.openxmlformats-officedocument.presentationml.notesSlide+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0.xml" ContentType="application/vnd.openxmlformats-officedocument.drawingml.chart+xml"/>
  <Override PartName="/ppt/tags/tag88.xml" ContentType="application/vnd.openxmlformats-officedocument.presentationml.tags+xml"/>
  <Override PartName="/ppt/notesSlides/notesSlide61.xml" ContentType="application/vnd.openxmlformats-officedocument.presentationml.notesSlide+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tags/tag89.xml" ContentType="application/vnd.openxmlformats-officedocument.presentationml.tags+xml"/>
  <Override PartName="/ppt/notesSlides/notesSlide62.xml" ContentType="application/vnd.openxmlformats-officedocument.presentationml.notesSlide+xml"/>
  <Override PartName="/ppt/charts/chart48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tags/tag90.xml" ContentType="application/vnd.openxmlformats-officedocument.presentationml.tags+xml"/>
  <Override PartName="/ppt/notesSlides/notesSlide63.xml" ContentType="application/vnd.openxmlformats-officedocument.presentationml.notesSlide+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tags/tag91.xml" ContentType="application/vnd.openxmlformats-officedocument.presentationml.tags+xml"/>
  <Override PartName="/ppt/notesSlides/notesSlide64.xml" ContentType="application/vnd.openxmlformats-officedocument.presentationml.notesSlide+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tags/tag92.xml" ContentType="application/vnd.openxmlformats-officedocument.presentationml.tags+xml"/>
  <Override PartName="/ppt/notesSlides/notesSlide65.xml" ContentType="application/vnd.openxmlformats-officedocument.presentationml.notesSlide+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0.xml" ContentType="application/vnd.openxmlformats-officedocument.drawingml.chart+xml"/>
  <Override PartName="/ppt/tags/tag93.xml" ContentType="application/vnd.openxmlformats-officedocument.presentationml.tags+xml"/>
  <Override PartName="/ppt/notesSlides/notesSlide66.xml" ContentType="application/vnd.openxmlformats-officedocument.presentationml.notesSlide+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71"/>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 id="2147475221" r:id="rId53"/>
    <p:sldId id="2147475222" r:id="rId54"/>
    <p:sldId id="2147475223" r:id="rId55"/>
    <p:sldId id="2147475224" r:id="rId56"/>
    <p:sldId id="2147475225" r:id="rId57"/>
    <p:sldId id="2147475226" r:id="rId58"/>
    <p:sldId id="2147475227" r:id="rId59"/>
    <p:sldId id="2147475228" r:id="rId60"/>
    <p:sldId id="2147475229" r:id="rId61"/>
    <p:sldId id="2147475230" r:id="rId62"/>
    <p:sldId id="2147475231" r:id="rId63"/>
    <p:sldId id="2147475232" r:id="rId64"/>
    <p:sldId id="2147475233" r:id="rId65"/>
    <p:sldId id="2147475234" r:id="rId66"/>
    <p:sldId id="2147475235" r:id="rId67"/>
    <p:sldId id="2147475236" r:id="rId68"/>
    <p:sldId id="2147475237" r:id="rId69"/>
    <p:sldId id="2147475238" r:id="rId70"/>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Retailer By Category" id="{83A12224-2883-4632-83B2-ED9069300773}">
          <p14:sldIdLst>
            <p14:sldId id="2147475173"/>
            <p14:sldId id="2147475174"/>
            <p14:sldId id="2147475175"/>
            <p14:sldId id="2147475176"/>
            <p14:sldId id="2147475177"/>
            <p14:sldId id="2147475178"/>
          </p14:sldIdLst>
        </p14:section>
        <p14:section name="Brackets By Retailer By Sector" id="{7C2EBFA9-6F2E-473E-9337-9F1C4316AA4B}">
          <p14:sldIdLst>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Lst>
        </p14:section>
        <p14:section name="Brackets By Retailer By Segment" id="{A3425758-6BE9-4DFD-8A9B-548E4CE77E16}">
          <p14:sldIdLst>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85" d="100"/>
          <a:sy n="85" d="100"/>
        </p:scale>
        <p:origin x="444" y="84"/>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microsoft.com/office/2018/10/relationships/authors" Target="author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microsoft.com/office/2015/10/relationships/revisionInfo" Target="revisionInfo.xml"/><Relationship Id="rId7" Type="http://schemas.openxmlformats.org/officeDocument/2006/relationships/slide" Target="slides/slide3.xml"/><Relationship Id="rId71" Type="http://schemas.openxmlformats.org/officeDocument/2006/relationships/notesMaster" Target="notesMasters/notesMaster1.xml"/><Relationship Id="rId2" Type="http://schemas.openxmlformats.org/officeDocument/2006/relationships/customXml" Target="../customXml/item2.xml"/><Relationship Id="rId29" Type="http://schemas.openxmlformats.org/officeDocument/2006/relationships/slide" Target="slides/slide2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B2D-4498-9BF6-166E2B4FD5B9}"/>
              </c:ext>
            </c:extLst>
          </c:dPt>
          <c:dPt>
            <c:idx val="14"/>
            <c:invertIfNegative val="0"/>
            <c:bubble3D val="0"/>
            <c:extLst>
              <c:ext xmlns:c16="http://schemas.microsoft.com/office/drawing/2014/chart" uri="{C3380CC4-5D6E-409C-BE32-E72D297353CC}">
                <c16:uniqueId val="{00000001-CB2D-4498-9BF6-166E2B4FD5B9}"/>
              </c:ext>
            </c:extLst>
          </c:dPt>
          <c:dPt>
            <c:idx val="15"/>
            <c:invertIfNegative val="0"/>
            <c:bubble3D val="0"/>
            <c:extLst>
              <c:ext xmlns:c16="http://schemas.microsoft.com/office/drawing/2014/chart" uri="{C3380CC4-5D6E-409C-BE32-E72D297353CC}">
                <c16:uniqueId val="{00000002-CB2D-4498-9BF6-166E2B4FD5B9}"/>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CB2D-4498-9BF6-166E2B4FD5B9}"/>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ED6-4D0B-A514-6CB9BCDBDDD4}"/>
              </c:ext>
            </c:extLst>
          </c:dPt>
          <c:dPt>
            <c:idx val="14"/>
            <c:invertIfNegative val="0"/>
            <c:bubble3D val="0"/>
            <c:extLst>
              <c:ext xmlns:c16="http://schemas.microsoft.com/office/drawing/2014/chart" uri="{C3380CC4-5D6E-409C-BE32-E72D297353CC}">
                <c16:uniqueId val="{00000001-4ED6-4D0B-A514-6CB9BCDBDDD4}"/>
              </c:ext>
            </c:extLst>
          </c:dPt>
          <c:dPt>
            <c:idx val="15"/>
            <c:invertIfNegative val="0"/>
            <c:bubble3D val="0"/>
            <c:extLst>
              <c:ext xmlns:c16="http://schemas.microsoft.com/office/drawing/2014/chart" uri="{C3380CC4-5D6E-409C-BE32-E72D297353CC}">
                <c16:uniqueId val="{00000002-4ED6-4D0B-A514-6CB9BCDBDDD4}"/>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ED6-4D0B-A514-6CB9BCDBDDD4}"/>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05B4-4203-83D6-E4B97C6D1E36}"/>
              </c:ext>
            </c:extLst>
          </c:dPt>
          <c:dPt>
            <c:idx val="14"/>
            <c:invertIfNegative val="0"/>
            <c:bubble3D val="0"/>
            <c:extLst>
              <c:ext xmlns:c16="http://schemas.microsoft.com/office/drawing/2014/chart" uri="{C3380CC4-5D6E-409C-BE32-E72D297353CC}">
                <c16:uniqueId val="{00000001-05B4-4203-83D6-E4B97C6D1E36}"/>
              </c:ext>
            </c:extLst>
          </c:dPt>
          <c:dPt>
            <c:idx val="15"/>
            <c:invertIfNegative val="0"/>
            <c:bubble3D val="0"/>
            <c:extLst>
              <c:ext xmlns:c16="http://schemas.microsoft.com/office/drawing/2014/chart" uri="{C3380CC4-5D6E-409C-BE32-E72D297353CC}">
                <c16:uniqueId val="{00000002-05B4-4203-83D6-E4B97C6D1E36}"/>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05B4-4203-83D6-E4B97C6D1E36}"/>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1EB-47B1-8705-3EEE0195D4B3}"/>
              </c:ext>
            </c:extLst>
          </c:dPt>
          <c:dPt>
            <c:idx val="14"/>
            <c:invertIfNegative val="0"/>
            <c:bubble3D val="0"/>
            <c:extLst>
              <c:ext xmlns:c16="http://schemas.microsoft.com/office/drawing/2014/chart" uri="{C3380CC4-5D6E-409C-BE32-E72D297353CC}">
                <c16:uniqueId val="{00000001-41EB-47B1-8705-3EEE0195D4B3}"/>
              </c:ext>
            </c:extLst>
          </c:dPt>
          <c:dPt>
            <c:idx val="15"/>
            <c:invertIfNegative val="0"/>
            <c:bubble3D val="0"/>
            <c:extLst>
              <c:ext xmlns:c16="http://schemas.microsoft.com/office/drawing/2014/chart" uri="{C3380CC4-5D6E-409C-BE32-E72D297353CC}">
                <c16:uniqueId val="{00000002-41EB-47B1-8705-3EEE0195D4B3}"/>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1EB-47B1-8705-3EEE0195D4B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D16D-4C88-8014-AA07CB520DDA}"/>
              </c:ext>
            </c:extLst>
          </c:dPt>
          <c:dPt>
            <c:idx val="14"/>
            <c:invertIfNegative val="0"/>
            <c:bubble3D val="0"/>
            <c:extLst>
              <c:ext xmlns:c16="http://schemas.microsoft.com/office/drawing/2014/chart" uri="{C3380CC4-5D6E-409C-BE32-E72D297353CC}">
                <c16:uniqueId val="{00000001-D16D-4C88-8014-AA07CB520DDA}"/>
              </c:ext>
            </c:extLst>
          </c:dPt>
          <c:dPt>
            <c:idx val="15"/>
            <c:invertIfNegative val="0"/>
            <c:bubble3D val="0"/>
            <c:extLst>
              <c:ext xmlns:c16="http://schemas.microsoft.com/office/drawing/2014/chart" uri="{C3380CC4-5D6E-409C-BE32-E72D297353CC}">
                <c16:uniqueId val="{00000002-D16D-4C88-8014-AA07CB520DDA}"/>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D16D-4C88-8014-AA07CB520DDA}"/>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4D70-4650-9402-F1154CF5D318}"/>
              </c:ext>
            </c:extLst>
          </c:dPt>
          <c:dPt>
            <c:idx val="14"/>
            <c:invertIfNegative val="0"/>
            <c:bubble3D val="0"/>
            <c:extLst>
              <c:ext xmlns:c16="http://schemas.microsoft.com/office/drawing/2014/chart" uri="{C3380CC4-5D6E-409C-BE32-E72D297353CC}">
                <c16:uniqueId val="{00000001-4D70-4650-9402-F1154CF5D318}"/>
              </c:ext>
            </c:extLst>
          </c:dPt>
          <c:dPt>
            <c:idx val="15"/>
            <c:invertIfNegative val="0"/>
            <c:bubble3D val="0"/>
            <c:extLst>
              <c:ext xmlns:c16="http://schemas.microsoft.com/office/drawing/2014/chart" uri="{C3380CC4-5D6E-409C-BE32-E72D297353CC}">
                <c16:uniqueId val="{00000002-4D70-4650-9402-F1154CF5D318}"/>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4D70-4650-9402-F1154CF5D318}"/>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A6B0-47A0-9C17-EE97FC7B715C}"/>
              </c:ext>
            </c:extLst>
          </c:dPt>
          <c:dPt>
            <c:idx val="14"/>
            <c:invertIfNegative val="0"/>
            <c:bubble3D val="0"/>
            <c:extLst>
              <c:ext xmlns:c16="http://schemas.microsoft.com/office/drawing/2014/chart" uri="{C3380CC4-5D6E-409C-BE32-E72D297353CC}">
                <c16:uniqueId val="{00000001-A6B0-47A0-9C17-EE97FC7B715C}"/>
              </c:ext>
            </c:extLst>
          </c:dPt>
          <c:dPt>
            <c:idx val="15"/>
            <c:invertIfNegative val="0"/>
            <c:bubble3D val="0"/>
            <c:extLst>
              <c:ext xmlns:c16="http://schemas.microsoft.com/office/drawing/2014/chart" uri="{C3380CC4-5D6E-409C-BE32-E72D297353CC}">
                <c16:uniqueId val="{00000002-A6B0-47A0-9C17-EE97FC7B715C}"/>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Sheet1!$B$2:$B$26</c:f>
              <c:numCache>
                <c:formatCode>General</c:formatCode>
                <c:ptCount val="25"/>
                <c:pt idx="4" formatCode="0.00%">
                  <c:v>1.9E-2</c:v>
                </c:pt>
                <c:pt idx="5" formatCode="0.00%">
                  <c:v>9.1999999999999998E-2</c:v>
                </c:pt>
                <c:pt idx="6" formatCode="0.00%">
                  <c:v>0.14799999999999999</c:v>
                </c:pt>
                <c:pt idx="7" formatCode="0.00%">
                  <c:v>8.7999999999999995E-2</c:v>
                </c:pt>
              </c:numCache>
            </c:numRef>
          </c:cat>
          <c:val>
            <c:numRef>
              <c:f>Sheet1!$B$2:$B$11</c:f>
              <c:numCache>
                <c:formatCode>General</c:formatCode>
                <c:ptCount val="10"/>
                <c:pt idx="4" formatCode="0.00%">
                  <c:v>1.9E-2</c:v>
                </c:pt>
                <c:pt idx="5" formatCode="0.00%">
                  <c:v>9.1999999999999998E-2</c:v>
                </c:pt>
                <c:pt idx="6" formatCode="0.00%">
                  <c:v>0.14799999999999999</c:v>
                </c:pt>
                <c:pt idx="7" formatCode="0.00%">
                  <c:v>8.7999999999999995E-2</c:v>
                </c:pt>
              </c:numCache>
            </c:numRef>
          </c:val>
          <c:extLst>
            <c:ext xmlns:c16="http://schemas.microsoft.com/office/drawing/2014/chart" uri="{C3380CC4-5D6E-409C-BE32-E72D297353CC}">
              <c16:uniqueId val="{00000003-A6B0-47A0-9C17-EE97FC7B715C}"/>
            </c:ext>
          </c:extLst>
        </c:ser>
        <c:dLbls>
          <c:dLblPos val="outEnd"/>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E9DA-47FB-99D6-FF4E1507B1A0}"/>
              </c:ext>
            </c:extLst>
          </c:dPt>
          <c:dPt>
            <c:idx val="14"/>
            <c:invertIfNegative val="0"/>
            <c:bubble3D val="0"/>
            <c:extLst>
              <c:ext xmlns:c16="http://schemas.microsoft.com/office/drawing/2014/chart" uri="{C3380CC4-5D6E-409C-BE32-E72D297353CC}">
                <c16:uniqueId val="{00000001-E9DA-47FB-99D6-FF4E1507B1A0}"/>
              </c:ext>
            </c:extLst>
          </c:dPt>
          <c:dPt>
            <c:idx val="15"/>
            <c:invertIfNegative val="0"/>
            <c:bubble3D val="0"/>
            <c:extLst>
              <c:ext xmlns:c16="http://schemas.microsoft.com/office/drawing/2014/chart" uri="{C3380CC4-5D6E-409C-BE32-E72D297353CC}">
                <c16:uniqueId val="{00000002-E9DA-47FB-99D6-FF4E1507B1A0}"/>
              </c:ext>
            </c:extLst>
          </c:dPt>
          <c:dLbls>
            <c:numFmt formatCode="0.0%" sourceLinked="0"/>
            <c:spPr>
              <a:noFill/>
              <a:ln>
                <a:noFill/>
              </a:ln>
              <a:effectLst/>
            </c:spPr>
            <c:txPr>
              <a:bodyPr vertOverflow="overflow" horzOverflow="overflow" wrap="none" lIns="38100" tIns="19050" rIns="38100" bIns="19050" anchor="ctr">
                <a:spAutoFit/>
              </a:bodyPr>
              <a:lstStyle/>
              <a:p>
                <a:pPr>
                  <a:defRPr sz="8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cat>
          <c:val>
            <c:numRef>
              <c:f>Sheet1!$B$2:$B$11</c:f>
              <c:numCache>
                <c:formatCode>General</c:formatCode>
                <c:ptCount val="10"/>
                <c:pt idx="0">
                  <c:v>5.2402595000000003E-2</c:v>
                </c:pt>
                <c:pt idx="1">
                  <c:v>1.4997273E-2</c:v>
                </c:pt>
                <c:pt idx="2">
                  <c:v>1.406991E-3</c:v>
                </c:pt>
                <c:pt idx="3">
                  <c:v>2.6317993000000001E-2</c:v>
                </c:pt>
                <c:pt idx="4" formatCode="0.00%">
                  <c:v>0.102607754</c:v>
                </c:pt>
                <c:pt idx="5" formatCode="0.00%">
                  <c:v>0.32788217800000002</c:v>
                </c:pt>
                <c:pt idx="6" formatCode="0.00%">
                  <c:v>0.37774250999999998</c:v>
                </c:pt>
                <c:pt idx="7" formatCode="0.00%">
                  <c:v>9.5943925999999999E-2</c:v>
                </c:pt>
                <c:pt idx="8">
                  <c:v>6.9817999999999996E-4</c:v>
                </c:pt>
                <c:pt idx="9">
                  <c:v>6.9817999999999996E-4</c:v>
                </c:pt>
              </c:numCache>
            </c:numRef>
          </c:val>
          <c:extLst>
            <c:ext xmlns:c16="http://schemas.microsoft.com/office/drawing/2014/chart" uri="{C3380CC4-5D6E-409C-BE32-E72D297353CC}">
              <c16:uniqueId val="{00000003-E9DA-47FB-99D6-FF4E1507B1A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0"/>
        <c:axPos val="r"/>
        <c:numFmt formatCode="General" sourceLinked="1"/>
        <c:majorTickMark val="out"/>
        <c:minorTickMark val="none"/>
        <c:tickLblPos val="none"/>
        <c:spPr>
          <a:ln>
            <a:noFill/>
          </a:ln>
        </c:spPr>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08/09/2025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09776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9/8/2025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9/8/2025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9/8/2025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9/8/2025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9/8/2025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9/8/2025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9/8/2025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9/8/2025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9/8/2025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9/8/2025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9/8/2025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chart" Target="../charts/chart3.xml"/><Relationship Id="rId13" Type="http://schemas.openxmlformats.org/officeDocument/2006/relationships/chart" Target="../charts/chart8.xml"/><Relationship Id="rId3" Type="http://schemas.openxmlformats.org/officeDocument/2006/relationships/notesSlide" Target="../notesSlides/notesSlide1.xml"/><Relationship Id="rId7" Type="http://schemas.openxmlformats.org/officeDocument/2006/relationships/chart" Target="../charts/chart2.xml"/><Relationship Id="rId12" Type="http://schemas.openxmlformats.org/officeDocument/2006/relationships/chart" Target="../charts/chart7.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11" Type="http://schemas.openxmlformats.org/officeDocument/2006/relationships/chart" Target="../charts/chart6.xml"/><Relationship Id="rId5" Type="http://schemas.openxmlformats.org/officeDocument/2006/relationships/image" Target="../media/image28.emf"/><Relationship Id="rId10" Type="http://schemas.openxmlformats.org/officeDocument/2006/relationships/chart" Target="../charts/chart5.xml"/><Relationship Id="rId4" Type="http://schemas.openxmlformats.org/officeDocument/2006/relationships/oleObject" Target="../embeddings/oleObject27.bin"/><Relationship Id="rId9" Type="http://schemas.openxmlformats.org/officeDocument/2006/relationships/chart" Target="../charts/chart4.xml"/></Relationships>
</file>

<file path=ppt/slides/_rels/slide10.xml.rels><?xml version="1.0" encoding="UTF-8" standalone="yes"?>
<Relationships xmlns="http://schemas.openxmlformats.org/package/2006/relationships"><Relationship Id="rId8" Type="http://schemas.openxmlformats.org/officeDocument/2006/relationships/chart" Target="../charts/chart75.xml"/><Relationship Id="rId13" Type="http://schemas.openxmlformats.org/officeDocument/2006/relationships/chart" Target="../charts/chart80.xml"/><Relationship Id="rId3" Type="http://schemas.openxmlformats.org/officeDocument/2006/relationships/notesSlide" Target="../notesSlides/notesSlide10.xml"/><Relationship Id="rId7" Type="http://schemas.openxmlformats.org/officeDocument/2006/relationships/chart" Target="../charts/chart74.xml"/><Relationship Id="rId12" Type="http://schemas.openxmlformats.org/officeDocument/2006/relationships/chart" Target="../charts/chart79.xml"/><Relationship Id="rId2" Type="http://schemas.openxmlformats.org/officeDocument/2006/relationships/slideLayout" Target="../slideLayouts/slideLayout7.xml"/><Relationship Id="rId1" Type="http://schemas.openxmlformats.org/officeDocument/2006/relationships/tags" Target="../tags/tag37.xml"/><Relationship Id="rId6" Type="http://schemas.openxmlformats.org/officeDocument/2006/relationships/chart" Target="../charts/chart73.xml"/><Relationship Id="rId11" Type="http://schemas.openxmlformats.org/officeDocument/2006/relationships/chart" Target="../charts/chart78.xml"/><Relationship Id="rId5" Type="http://schemas.openxmlformats.org/officeDocument/2006/relationships/image" Target="../media/image28.emf"/><Relationship Id="rId10" Type="http://schemas.openxmlformats.org/officeDocument/2006/relationships/chart" Target="../charts/chart77.xml"/><Relationship Id="rId4" Type="http://schemas.openxmlformats.org/officeDocument/2006/relationships/oleObject" Target="../embeddings/oleObject27.bin"/><Relationship Id="rId9" Type="http://schemas.openxmlformats.org/officeDocument/2006/relationships/chart" Target="../charts/chart76.xml"/></Relationships>
</file>

<file path=ppt/slides/_rels/slide11.xml.rels><?xml version="1.0" encoding="UTF-8" standalone="yes"?>
<Relationships xmlns="http://schemas.openxmlformats.org/package/2006/relationships"><Relationship Id="rId8" Type="http://schemas.openxmlformats.org/officeDocument/2006/relationships/chart" Target="../charts/chart83.xml"/><Relationship Id="rId13" Type="http://schemas.openxmlformats.org/officeDocument/2006/relationships/chart" Target="../charts/chart88.xml"/><Relationship Id="rId3" Type="http://schemas.openxmlformats.org/officeDocument/2006/relationships/notesSlide" Target="../notesSlides/notesSlide11.xml"/><Relationship Id="rId7" Type="http://schemas.openxmlformats.org/officeDocument/2006/relationships/chart" Target="../charts/chart82.xml"/><Relationship Id="rId12" Type="http://schemas.openxmlformats.org/officeDocument/2006/relationships/chart" Target="../charts/chart87.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81.xml"/><Relationship Id="rId11" Type="http://schemas.openxmlformats.org/officeDocument/2006/relationships/chart" Target="../charts/chart86.xml"/><Relationship Id="rId5" Type="http://schemas.openxmlformats.org/officeDocument/2006/relationships/image" Target="../media/image28.emf"/><Relationship Id="rId10" Type="http://schemas.openxmlformats.org/officeDocument/2006/relationships/chart" Target="../charts/chart85.xml"/><Relationship Id="rId4" Type="http://schemas.openxmlformats.org/officeDocument/2006/relationships/oleObject" Target="../embeddings/oleObject27.bin"/><Relationship Id="rId9" Type="http://schemas.openxmlformats.org/officeDocument/2006/relationships/chart" Target="../charts/chart84.xml"/></Relationships>
</file>

<file path=ppt/slides/_rels/slide12.xml.rels><?xml version="1.0" encoding="UTF-8" standalone="yes"?>
<Relationships xmlns="http://schemas.openxmlformats.org/package/2006/relationships"><Relationship Id="rId8" Type="http://schemas.openxmlformats.org/officeDocument/2006/relationships/chart" Target="../charts/chart91.xml"/><Relationship Id="rId13" Type="http://schemas.openxmlformats.org/officeDocument/2006/relationships/chart" Target="../charts/chart96.xml"/><Relationship Id="rId3" Type="http://schemas.openxmlformats.org/officeDocument/2006/relationships/notesSlide" Target="../notesSlides/notesSlide12.xml"/><Relationship Id="rId7" Type="http://schemas.openxmlformats.org/officeDocument/2006/relationships/chart" Target="../charts/chart90.xml"/><Relationship Id="rId12" Type="http://schemas.openxmlformats.org/officeDocument/2006/relationships/chart" Target="../charts/chart95.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89.xml"/><Relationship Id="rId11" Type="http://schemas.openxmlformats.org/officeDocument/2006/relationships/chart" Target="../charts/chart94.xml"/><Relationship Id="rId5" Type="http://schemas.openxmlformats.org/officeDocument/2006/relationships/image" Target="../media/image28.emf"/><Relationship Id="rId10" Type="http://schemas.openxmlformats.org/officeDocument/2006/relationships/chart" Target="../charts/chart93.xml"/><Relationship Id="rId4" Type="http://schemas.openxmlformats.org/officeDocument/2006/relationships/oleObject" Target="../embeddings/oleObject27.bin"/><Relationship Id="rId9" Type="http://schemas.openxmlformats.org/officeDocument/2006/relationships/chart" Target="../charts/chart92.xml"/></Relationships>
</file>

<file path=ppt/slides/_rels/slide13.xml.rels><?xml version="1.0" encoding="UTF-8" standalone="yes"?>
<Relationships xmlns="http://schemas.openxmlformats.org/package/2006/relationships"><Relationship Id="rId8" Type="http://schemas.openxmlformats.org/officeDocument/2006/relationships/chart" Target="../charts/chart99.xml"/><Relationship Id="rId13" Type="http://schemas.openxmlformats.org/officeDocument/2006/relationships/chart" Target="../charts/chart104.xml"/><Relationship Id="rId3" Type="http://schemas.openxmlformats.org/officeDocument/2006/relationships/notesSlide" Target="../notesSlides/notesSlide13.xml"/><Relationship Id="rId7" Type="http://schemas.openxmlformats.org/officeDocument/2006/relationships/chart" Target="../charts/chart98.xml"/><Relationship Id="rId12" Type="http://schemas.openxmlformats.org/officeDocument/2006/relationships/chart" Target="../charts/chart103.xml"/><Relationship Id="rId2" Type="http://schemas.openxmlformats.org/officeDocument/2006/relationships/slideLayout" Target="../slideLayouts/slideLayout7.xml"/><Relationship Id="rId1" Type="http://schemas.openxmlformats.org/officeDocument/2006/relationships/tags" Target="../tags/tag40.xml"/><Relationship Id="rId6" Type="http://schemas.openxmlformats.org/officeDocument/2006/relationships/chart" Target="../charts/chart97.xml"/><Relationship Id="rId11" Type="http://schemas.openxmlformats.org/officeDocument/2006/relationships/chart" Target="../charts/chart102.xml"/><Relationship Id="rId5" Type="http://schemas.openxmlformats.org/officeDocument/2006/relationships/image" Target="../media/image28.emf"/><Relationship Id="rId10" Type="http://schemas.openxmlformats.org/officeDocument/2006/relationships/chart" Target="../charts/chart101.xml"/><Relationship Id="rId4" Type="http://schemas.openxmlformats.org/officeDocument/2006/relationships/oleObject" Target="../embeddings/oleObject27.bin"/><Relationship Id="rId9" Type="http://schemas.openxmlformats.org/officeDocument/2006/relationships/chart" Target="../charts/chart100.xml"/></Relationships>
</file>

<file path=ppt/slides/_rels/slide14.xml.rels><?xml version="1.0" encoding="UTF-8" standalone="yes"?>
<Relationships xmlns="http://schemas.openxmlformats.org/package/2006/relationships"><Relationship Id="rId8" Type="http://schemas.openxmlformats.org/officeDocument/2006/relationships/chart" Target="../charts/chart107.xml"/><Relationship Id="rId13" Type="http://schemas.openxmlformats.org/officeDocument/2006/relationships/chart" Target="../charts/chart112.xml"/><Relationship Id="rId3" Type="http://schemas.openxmlformats.org/officeDocument/2006/relationships/notesSlide" Target="../notesSlides/notesSlide14.xml"/><Relationship Id="rId7" Type="http://schemas.openxmlformats.org/officeDocument/2006/relationships/chart" Target="../charts/chart106.xml"/><Relationship Id="rId12" Type="http://schemas.openxmlformats.org/officeDocument/2006/relationships/chart" Target="../charts/chart111.xml"/><Relationship Id="rId2" Type="http://schemas.openxmlformats.org/officeDocument/2006/relationships/slideLayout" Target="../slideLayouts/slideLayout7.xml"/><Relationship Id="rId1" Type="http://schemas.openxmlformats.org/officeDocument/2006/relationships/tags" Target="../tags/tag41.xml"/><Relationship Id="rId6" Type="http://schemas.openxmlformats.org/officeDocument/2006/relationships/chart" Target="../charts/chart105.xml"/><Relationship Id="rId11" Type="http://schemas.openxmlformats.org/officeDocument/2006/relationships/chart" Target="../charts/chart110.xml"/><Relationship Id="rId5" Type="http://schemas.openxmlformats.org/officeDocument/2006/relationships/image" Target="../media/image28.emf"/><Relationship Id="rId10" Type="http://schemas.openxmlformats.org/officeDocument/2006/relationships/chart" Target="../charts/chart109.xml"/><Relationship Id="rId4" Type="http://schemas.openxmlformats.org/officeDocument/2006/relationships/oleObject" Target="../embeddings/oleObject27.bin"/><Relationship Id="rId9" Type="http://schemas.openxmlformats.org/officeDocument/2006/relationships/chart" Target="../charts/chart108.xml"/></Relationships>
</file>

<file path=ppt/slides/_rels/slide15.xml.rels><?xml version="1.0" encoding="UTF-8" standalone="yes"?>
<Relationships xmlns="http://schemas.openxmlformats.org/package/2006/relationships"><Relationship Id="rId8" Type="http://schemas.openxmlformats.org/officeDocument/2006/relationships/chart" Target="../charts/chart115.xml"/><Relationship Id="rId13" Type="http://schemas.openxmlformats.org/officeDocument/2006/relationships/chart" Target="../charts/chart120.xml"/><Relationship Id="rId3" Type="http://schemas.openxmlformats.org/officeDocument/2006/relationships/notesSlide" Target="../notesSlides/notesSlide15.xml"/><Relationship Id="rId7" Type="http://schemas.openxmlformats.org/officeDocument/2006/relationships/chart" Target="../charts/chart114.xml"/><Relationship Id="rId12" Type="http://schemas.openxmlformats.org/officeDocument/2006/relationships/chart" Target="../charts/chart119.xml"/><Relationship Id="rId2" Type="http://schemas.openxmlformats.org/officeDocument/2006/relationships/slideLayout" Target="../slideLayouts/slideLayout7.xml"/><Relationship Id="rId1" Type="http://schemas.openxmlformats.org/officeDocument/2006/relationships/tags" Target="../tags/tag42.xml"/><Relationship Id="rId6" Type="http://schemas.openxmlformats.org/officeDocument/2006/relationships/chart" Target="../charts/chart113.xml"/><Relationship Id="rId11" Type="http://schemas.openxmlformats.org/officeDocument/2006/relationships/chart" Target="../charts/chart118.xml"/><Relationship Id="rId5" Type="http://schemas.openxmlformats.org/officeDocument/2006/relationships/image" Target="../media/image28.emf"/><Relationship Id="rId10" Type="http://schemas.openxmlformats.org/officeDocument/2006/relationships/chart" Target="../charts/chart117.xml"/><Relationship Id="rId4" Type="http://schemas.openxmlformats.org/officeDocument/2006/relationships/oleObject" Target="../embeddings/oleObject27.bin"/><Relationship Id="rId9" Type="http://schemas.openxmlformats.org/officeDocument/2006/relationships/chart" Target="../charts/chart116.xml"/></Relationships>
</file>

<file path=ppt/slides/_rels/slide16.xml.rels><?xml version="1.0" encoding="UTF-8" standalone="yes"?>
<Relationships xmlns="http://schemas.openxmlformats.org/package/2006/relationships"><Relationship Id="rId8" Type="http://schemas.openxmlformats.org/officeDocument/2006/relationships/chart" Target="../charts/chart123.xml"/><Relationship Id="rId13" Type="http://schemas.openxmlformats.org/officeDocument/2006/relationships/chart" Target="../charts/chart128.xml"/><Relationship Id="rId3" Type="http://schemas.openxmlformats.org/officeDocument/2006/relationships/notesSlide" Target="../notesSlides/notesSlide16.xml"/><Relationship Id="rId7" Type="http://schemas.openxmlformats.org/officeDocument/2006/relationships/chart" Target="../charts/chart122.xml"/><Relationship Id="rId12" Type="http://schemas.openxmlformats.org/officeDocument/2006/relationships/chart" Target="../charts/chart127.xml"/><Relationship Id="rId2" Type="http://schemas.openxmlformats.org/officeDocument/2006/relationships/slideLayout" Target="../slideLayouts/slideLayout7.xml"/><Relationship Id="rId1" Type="http://schemas.openxmlformats.org/officeDocument/2006/relationships/tags" Target="../tags/tag43.xml"/><Relationship Id="rId6" Type="http://schemas.openxmlformats.org/officeDocument/2006/relationships/chart" Target="../charts/chart121.xml"/><Relationship Id="rId11" Type="http://schemas.openxmlformats.org/officeDocument/2006/relationships/chart" Target="../charts/chart126.xml"/><Relationship Id="rId5" Type="http://schemas.openxmlformats.org/officeDocument/2006/relationships/image" Target="../media/image28.emf"/><Relationship Id="rId10" Type="http://schemas.openxmlformats.org/officeDocument/2006/relationships/chart" Target="../charts/chart125.xml"/><Relationship Id="rId4" Type="http://schemas.openxmlformats.org/officeDocument/2006/relationships/oleObject" Target="../embeddings/oleObject27.bin"/><Relationship Id="rId9" Type="http://schemas.openxmlformats.org/officeDocument/2006/relationships/chart" Target="../charts/chart124.xml"/></Relationships>
</file>

<file path=ppt/slides/_rels/slide17.xml.rels><?xml version="1.0" encoding="UTF-8" standalone="yes"?>
<Relationships xmlns="http://schemas.openxmlformats.org/package/2006/relationships"><Relationship Id="rId8" Type="http://schemas.openxmlformats.org/officeDocument/2006/relationships/chart" Target="../charts/chart131.xml"/><Relationship Id="rId13" Type="http://schemas.openxmlformats.org/officeDocument/2006/relationships/chart" Target="../charts/chart136.xml"/><Relationship Id="rId3" Type="http://schemas.openxmlformats.org/officeDocument/2006/relationships/notesSlide" Target="../notesSlides/notesSlide17.xml"/><Relationship Id="rId7" Type="http://schemas.openxmlformats.org/officeDocument/2006/relationships/chart" Target="../charts/chart130.xml"/><Relationship Id="rId12" Type="http://schemas.openxmlformats.org/officeDocument/2006/relationships/chart" Target="../charts/chart135.xml"/><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129.xml"/><Relationship Id="rId11" Type="http://schemas.openxmlformats.org/officeDocument/2006/relationships/chart" Target="../charts/chart134.xml"/><Relationship Id="rId5" Type="http://schemas.openxmlformats.org/officeDocument/2006/relationships/image" Target="../media/image28.emf"/><Relationship Id="rId10" Type="http://schemas.openxmlformats.org/officeDocument/2006/relationships/chart" Target="../charts/chart133.xml"/><Relationship Id="rId4" Type="http://schemas.openxmlformats.org/officeDocument/2006/relationships/oleObject" Target="../embeddings/oleObject27.bin"/><Relationship Id="rId9" Type="http://schemas.openxmlformats.org/officeDocument/2006/relationships/chart" Target="../charts/chart132.xml"/></Relationships>
</file>

<file path=ppt/slides/_rels/slide18.xml.rels><?xml version="1.0" encoding="UTF-8" standalone="yes"?>
<Relationships xmlns="http://schemas.openxmlformats.org/package/2006/relationships"><Relationship Id="rId8" Type="http://schemas.openxmlformats.org/officeDocument/2006/relationships/chart" Target="../charts/chart139.xml"/><Relationship Id="rId13" Type="http://schemas.openxmlformats.org/officeDocument/2006/relationships/chart" Target="../charts/chart144.xml"/><Relationship Id="rId3" Type="http://schemas.openxmlformats.org/officeDocument/2006/relationships/notesSlide" Target="../notesSlides/notesSlide18.xml"/><Relationship Id="rId7" Type="http://schemas.openxmlformats.org/officeDocument/2006/relationships/chart" Target="../charts/chart138.xml"/><Relationship Id="rId12" Type="http://schemas.openxmlformats.org/officeDocument/2006/relationships/chart" Target="../charts/chart143.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137.xml"/><Relationship Id="rId11" Type="http://schemas.openxmlformats.org/officeDocument/2006/relationships/chart" Target="../charts/chart142.xml"/><Relationship Id="rId5" Type="http://schemas.openxmlformats.org/officeDocument/2006/relationships/image" Target="../media/image28.emf"/><Relationship Id="rId10" Type="http://schemas.openxmlformats.org/officeDocument/2006/relationships/chart" Target="../charts/chart141.xml"/><Relationship Id="rId4" Type="http://schemas.openxmlformats.org/officeDocument/2006/relationships/oleObject" Target="../embeddings/oleObject27.bin"/><Relationship Id="rId9" Type="http://schemas.openxmlformats.org/officeDocument/2006/relationships/chart" Target="../charts/chart140.xml"/></Relationships>
</file>

<file path=ppt/slides/_rels/slide19.xml.rels><?xml version="1.0" encoding="UTF-8" standalone="yes"?>
<Relationships xmlns="http://schemas.openxmlformats.org/package/2006/relationships"><Relationship Id="rId8" Type="http://schemas.openxmlformats.org/officeDocument/2006/relationships/chart" Target="../charts/chart147.xml"/><Relationship Id="rId13" Type="http://schemas.openxmlformats.org/officeDocument/2006/relationships/chart" Target="../charts/chart152.xml"/><Relationship Id="rId3" Type="http://schemas.openxmlformats.org/officeDocument/2006/relationships/notesSlide" Target="../notesSlides/notesSlide19.xml"/><Relationship Id="rId7" Type="http://schemas.openxmlformats.org/officeDocument/2006/relationships/chart" Target="../charts/chart146.xml"/><Relationship Id="rId12" Type="http://schemas.openxmlformats.org/officeDocument/2006/relationships/chart" Target="../charts/chart151.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145.xml"/><Relationship Id="rId11" Type="http://schemas.openxmlformats.org/officeDocument/2006/relationships/chart" Target="../charts/chart150.xml"/><Relationship Id="rId5" Type="http://schemas.openxmlformats.org/officeDocument/2006/relationships/image" Target="../media/image28.emf"/><Relationship Id="rId10" Type="http://schemas.openxmlformats.org/officeDocument/2006/relationships/chart" Target="../charts/chart149.xml"/><Relationship Id="rId4" Type="http://schemas.openxmlformats.org/officeDocument/2006/relationships/oleObject" Target="../embeddings/oleObject27.bin"/><Relationship Id="rId9" Type="http://schemas.openxmlformats.org/officeDocument/2006/relationships/chart" Target="../charts/chart148.xml"/></Relationships>
</file>

<file path=ppt/slides/_rels/slide2.xml.rels><?xml version="1.0" encoding="UTF-8" standalone="yes"?>
<Relationships xmlns="http://schemas.openxmlformats.org/package/2006/relationships"><Relationship Id="rId8" Type="http://schemas.openxmlformats.org/officeDocument/2006/relationships/chart" Target="../charts/chart11.xml"/><Relationship Id="rId13" Type="http://schemas.openxmlformats.org/officeDocument/2006/relationships/chart" Target="../charts/chart16.xml"/><Relationship Id="rId3" Type="http://schemas.openxmlformats.org/officeDocument/2006/relationships/notesSlide" Target="../notesSlides/notesSlide2.xml"/><Relationship Id="rId7" Type="http://schemas.openxmlformats.org/officeDocument/2006/relationships/chart" Target="../charts/chart10.xml"/><Relationship Id="rId12" Type="http://schemas.openxmlformats.org/officeDocument/2006/relationships/chart" Target="../charts/chart15.xml"/><Relationship Id="rId2" Type="http://schemas.openxmlformats.org/officeDocument/2006/relationships/slideLayout" Target="../slideLayouts/slideLayout7.xml"/><Relationship Id="rId1" Type="http://schemas.openxmlformats.org/officeDocument/2006/relationships/tags" Target="../tags/tag29.xml"/><Relationship Id="rId6" Type="http://schemas.openxmlformats.org/officeDocument/2006/relationships/chart" Target="../charts/chart9.xml"/><Relationship Id="rId11" Type="http://schemas.openxmlformats.org/officeDocument/2006/relationships/chart" Target="../charts/chart14.xml"/><Relationship Id="rId5" Type="http://schemas.openxmlformats.org/officeDocument/2006/relationships/image" Target="../media/image28.emf"/><Relationship Id="rId10" Type="http://schemas.openxmlformats.org/officeDocument/2006/relationships/chart" Target="../charts/chart13.xml"/><Relationship Id="rId4" Type="http://schemas.openxmlformats.org/officeDocument/2006/relationships/oleObject" Target="../embeddings/oleObject27.bin"/><Relationship Id="rId9" Type="http://schemas.openxmlformats.org/officeDocument/2006/relationships/chart" Target="../charts/chart12.xml"/></Relationships>
</file>

<file path=ppt/slides/_rels/slide20.xml.rels><?xml version="1.0" encoding="UTF-8" standalone="yes"?>
<Relationships xmlns="http://schemas.openxmlformats.org/package/2006/relationships"><Relationship Id="rId8" Type="http://schemas.openxmlformats.org/officeDocument/2006/relationships/chart" Target="../charts/chart155.xml"/><Relationship Id="rId13" Type="http://schemas.openxmlformats.org/officeDocument/2006/relationships/chart" Target="../charts/chart160.xml"/><Relationship Id="rId3" Type="http://schemas.openxmlformats.org/officeDocument/2006/relationships/notesSlide" Target="../notesSlides/notesSlide20.xml"/><Relationship Id="rId7" Type="http://schemas.openxmlformats.org/officeDocument/2006/relationships/chart" Target="../charts/chart154.xml"/><Relationship Id="rId12" Type="http://schemas.openxmlformats.org/officeDocument/2006/relationships/chart" Target="../charts/chart159.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153.xml"/><Relationship Id="rId11" Type="http://schemas.openxmlformats.org/officeDocument/2006/relationships/chart" Target="../charts/chart158.xml"/><Relationship Id="rId5" Type="http://schemas.openxmlformats.org/officeDocument/2006/relationships/image" Target="../media/image28.emf"/><Relationship Id="rId10" Type="http://schemas.openxmlformats.org/officeDocument/2006/relationships/chart" Target="../charts/chart157.xml"/><Relationship Id="rId4" Type="http://schemas.openxmlformats.org/officeDocument/2006/relationships/oleObject" Target="../embeddings/oleObject27.bin"/><Relationship Id="rId9" Type="http://schemas.openxmlformats.org/officeDocument/2006/relationships/chart" Target="../charts/chart156.xml"/></Relationships>
</file>

<file path=ppt/slides/_rels/slide21.xml.rels><?xml version="1.0" encoding="UTF-8" standalone="yes"?>
<Relationships xmlns="http://schemas.openxmlformats.org/package/2006/relationships"><Relationship Id="rId8" Type="http://schemas.openxmlformats.org/officeDocument/2006/relationships/chart" Target="../charts/chart163.xml"/><Relationship Id="rId13" Type="http://schemas.openxmlformats.org/officeDocument/2006/relationships/chart" Target="../charts/chart168.xml"/><Relationship Id="rId3" Type="http://schemas.openxmlformats.org/officeDocument/2006/relationships/notesSlide" Target="../notesSlides/notesSlide21.xml"/><Relationship Id="rId7" Type="http://schemas.openxmlformats.org/officeDocument/2006/relationships/chart" Target="../charts/chart162.xml"/><Relationship Id="rId12" Type="http://schemas.openxmlformats.org/officeDocument/2006/relationships/chart" Target="../charts/chart167.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161.xml"/><Relationship Id="rId11" Type="http://schemas.openxmlformats.org/officeDocument/2006/relationships/chart" Target="../charts/chart166.xml"/><Relationship Id="rId5" Type="http://schemas.openxmlformats.org/officeDocument/2006/relationships/image" Target="../media/image28.emf"/><Relationship Id="rId10" Type="http://schemas.openxmlformats.org/officeDocument/2006/relationships/chart" Target="../charts/chart165.xml"/><Relationship Id="rId4" Type="http://schemas.openxmlformats.org/officeDocument/2006/relationships/oleObject" Target="../embeddings/oleObject27.bin"/><Relationship Id="rId9" Type="http://schemas.openxmlformats.org/officeDocument/2006/relationships/chart" Target="../charts/chart164.xml"/></Relationships>
</file>

<file path=ppt/slides/_rels/slide22.xml.rels><?xml version="1.0" encoding="UTF-8" standalone="yes"?>
<Relationships xmlns="http://schemas.openxmlformats.org/package/2006/relationships"><Relationship Id="rId8" Type="http://schemas.openxmlformats.org/officeDocument/2006/relationships/chart" Target="../charts/chart171.xml"/><Relationship Id="rId13" Type="http://schemas.openxmlformats.org/officeDocument/2006/relationships/chart" Target="../charts/chart176.xml"/><Relationship Id="rId3" Type="http://schemas.openxmlformats.org/officeDocument/2006/relationships/notesSlide" Target="../notesSlides/notesSlide22.xml"/><Relationship Id="rId7" Type="http://schemas.openxmlformats.org/officeDocument/2006/relationships/chart" Target="../charts/chart170.xml"/><Relationship Id="rId12" Type="http://schemas.openxmlformats.org/officeDocument/2006/relationships/chart" Target="../charts/chart175.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169.xml"/><Relationship Id="rId11" Type="http://schemas.openxmlformats.org/officeDocument/2006/relationships/chart" Target="../charts/chart174.xml"/><Relationship Id="rId5" Type="http://schemas.openxmlformats.org/officeDocument/2006/relationships/image" Target="../media/image28.emf"/><Relationship Id="rId10" Type="http://schemas.openxmlformats.org/officeDocument/2006/relationships/chart" Target="../charts/chart173.xml"/><Relationship Id="rId4" Type="http://schemas.openxmlformats.org/officeDocument/2006/relationships/oleObject" Target="../embeddings/oleObject27.bin"/><Relationship Id="rId9" Type="http://schemas.openxmlformats.org/officeDocument/2006/relationships/chart" Target="../charts/chart172.xml"/></Relationships>
</file>

<file path=ppt/slides/_rels/slide23.xml.rels><?xml version="1.0" encoding="UTF-8" standalone="yes"?>
<Relationships xmlns="http://schemas.openxmlformats.org/package/2006/relationships"><Relationship Id="rId8" Type="http://schemas.openxmlformats.org/officeDocument/2006/relationships/chart" Target="../charts/chart179.xml"/><Relationship Id="rId13" Type="http://schemas.openxmlformats.org/officeDocument/2006/relationships/chart" Target="../charts/chart184.xml"/><Relationship Id="rId3" Type="http://schemas.openxmlformats.org/officeDocument/2006/relationships/notesSlide" Target="../notesSlides/notesSlide23.xml"/><Relationship Id="rId7" Type="http://schemas.openxmlformats.org/officeDocument/2006/relationships/chart" Target="../charts/chart178.xml"/><Relationship Id="rId12" Type="http://schemas.openxmlformats.org/officeDocument/2006/relationships/chart" Target="../charts/chart183.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177.xml"/><Relationship Id="rId11" Type="http://schemas.openxmlformats.org/officeDocument/2006/relationships/chart" Target="../charts/chart182.xml"/><Relationship Id="rId5" Type="http://schemas.openxmlformats.org/officeDocument/2006/relationships/image" Target="../media/image28.emf"/><Relationship Id="rId10" Type="http://schemas.openxmlformats.org/officeDocument/2006/relationships/chart" Target="../charts/chart181.xml"/><Relationship Id="rId4" Type="http://schemas.openxmlformats.org/officeDocument/2006/relationships/oleObject" Target="../embeddings/oleObject27.bin"/><Relationship Id="rId9" Type="http://schemas.openxmlformats.org/officeDocument/2006/relationships/chart" Target="../charts/chart180.xml"/></Relationships>
</file>

<file path=ppt/slides/_rels/slide24.xml.rels><?xml version="1.0" encoding="UTF-8" standalone="yes"?>
<Relationships xmlns="http://schemas.openxmlformats.org/package/2006/relationships"><Relationship Id="rId8" Type="http://schemas.openxmlformats.org/officeDocument/2006/relationships/chart" Target="../charts/chart187.xml"/><Relationship Id="rId13" Type="http://schemas.openxmlformats.org/officeDocument/2006/relationships/chart" Target="../charts/chart192.xml"/><Relationship Id="rId3" Type="http://schemas.openxmlformats.org/officeDocument/2006/relationships/notesSlide" Target="../notesSlides/notesSlide24.xml"/><Relationship Id="rId7" Type="http://schemas.openxmlformats.org/officeDocument/2006/relationships/chart" Target="../charts/chart186.xml"/><Relationship Id="rId12" Type="http://schemas.openxmlformats.org/officeDocument/2006/relationships/chart" Target="../charts/chart191.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185.xml"/><Relationship Id="rId11" Type="http://schemas.openxmlformats.org/officeDocument/2006/relationships/chart" Target="../charts/chart190.xml"/><Relationship Id="rId5" Type="http://schemas.openxmlformats.org/officeDocument/2006/relationships/image" Target="../media/image28.emf"/><Relationship Id="rId10" Type="http://schemas.openxmlformats.org/officeDocument/2006/relationships/chart" Target="../charts/chart189.xml"/><Relationship Id="rId4" Type="http://schemas.openxmlformats.org/officeDocument/2006/relationships/oleObject" Target="../embeddings/oleObject27.bin"/><Relationship Id="rId9" Type="http://schemas.openxmlformats.org/officeDocument/2006/relationships/chart" Target="../charts/chart188.xml"/></Relationships>
</file>

<file path=ppt/slides/_rels/slide25.xml.rels><?xml version="1.0" encoding="UTF-8" standalone="yes"?>
<Relationships xmlns="http://schemas.openxmlformats.org/package/2006/relationships"><Relationship Id="rId8" Type="http://schemas.openxmlformats.org/officeDocument/2006/relationships/chart" Target="../charts/chart195.xml"/><Relationship Id="rId13" Type="http://schemas.openxmlformats.org/officeDocument/2006/relationships/chart" Target="../charts/chart200.xml"/><Relationship Id="rId3" Type="http://schemas.openxmlformats.org/officeDocument/2006/relationships/notesSlide" Target="../notesSlides/notesSlide25.xml"/><Relationship Id="rId7" Type="http://schemas.openxmlformats.org/officeDocument/2006/relationships/chart" Target="../charts/chart194.xml"/><Relationship Id="rId12" Type="http://schemas.openxmlformats.org/officeDocument/2006/relationships/chart" Target="../charts/chart199.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193.xml"/><Relationship Id="rId11" Type="http://schemas.openxmlformats.org/officeDocument/2006/relationships/chart" Target="../charts/chart198.xml"/><Relationship Id="rId5" Type="http://schemas.openxmlformats.org/officeDocument/2006/relationships/image" Target="../media/image28.emf"/><Relationship Id="rId10" Type="http://schemas.openxmlformats.org/officeDocument/2006/relationships/chart" Target="../charts/chart197.xml"/><Relationship Id="rId4" Type="http://schemas.openxmlformats.org/officeDocument/2006/relationships/oleObject" Target="../embeddings/oleObject27.bin"/><Relationship Id="rId9" Type="http://schemas.openxmlformats.org/officeDocument/2006/relationships/chart" Target="../charts/chart196.xml"/></Relationships>
</file>

<file path=ppt/slides/_rels/slide26.xml.rels><?xml version="1.0" encoding="UTF-8" standalone="yes"?>
<Relationships xmlns="http://schemas.openxmlformats.org/package/2006/relationships"><Relationship Id="rId8" Type="http://schemas.openxmlformats.org/officeDocument/2006/relationships/chart" Target="../charts/chart203.xml"/><Relationship Id="rId13" Type="http://schemas.openxmlformats.org/officeDocument/2006/relationships/chart" Target="../charts/chart208.xml"/><Relationship Id="rId3" Type="http://schemas.openxmlformats.org/officeDocument/2006/relationships/notesSlide" Target="../notesSlides/notesSlide26.xml"/><Relationship Id="rId7" Type="http://schemas.openxmlformats.org/officeDocument/2006/relationships/chart" Target="../charts/chart202.xml"/><Relationship Id="rId12" Type="http://schemas.openxmlformats.org/officeDocument/2006/relationships/chart" Target="../charts/chart207.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201.xml"/><Relationship Id="rId11" Type="http://schemas.openxmlformats.org/officeDocument/2006/relationships/chart" Target="../charts/chart206.xml"/><Relationship Id="rId5" Type="http://schemas.openxmlformats.org/officeDocument/2006/relationships/image" Target="../media/image28.emf"/><Relationship Id="rId10" Type="http://schemas.openxmlformats.org/officeDocument/2006/relationships/chart" Target="../charts/chart205.xml"/><Relationship Id="rId4" Type="http://schemas.openxmlformats.org/officeDocument/2006/relationships/oleObject" Target="../embeddings/oleObject27.bin"/><Relationship Id="rId9" Type="http://schemas.openxmlformats.org/officeDocument/2006/relationships/chart" Target="../charts/chart204.xml"/></Relationships>
</file>

<file path=ppt/slides/_rels/slide27.xml.rels><?xml version="1.0" encoding="UTF-8" standalone="yes"?>
<Relationships xmlns="http://schemas.openxmlformats.org/package/2006/relationships"><Relationship Id="rId8" Type="http://schemas.openxmlformats.org/officeDocument/2006/relationships/chart" Target="../charts/chart211.xml"/><Relationship Id="rId13" Type="http://schemas.openxmlformats.org/officeDocument/2006/relationships/chart" Target="../charts/chart216.xml"/><Relationship Id="rId3" Type="http://schemas.openxmlformats.org/officeDocument/2006/relationships/notesSlide" Target="../notesSlides/notesSlide27.xml"/><Relationship Id="rId7" Type="http://schemas.openxmlformats.org/officeDocument/2006/relationships/chart" Target="../charts/chart210.xml"/><Relationship Id="rId12" Type="http://schemas.openxmlformats.org/officeDocument/2006/relationships/chart" Target="../charts/chart215.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209.xml"/><Relationship Id="rId11" Type="http://schemas.openxmlformats.org/officeDocument/2006/relationships/chart" Target="../charts/chart214.xml"/><Relationship Id="rId5" Type="http://schemas.openxmlformats.org/officeDocument/2006/relationships/image" Target="../media/image28.emf"/><Relationship Id="rId10" Type="http://schemas.openxmlformats.org/officeDocument/2006/relationships/chart" Target="../charts/chart213.xml"/><Relationship Id="rId4" Type="http://schemas.openxmlformats.org/officeDocument/2006/relationships/oleObject" Target="../embeddings/oleObject27.bin"/><Relationship Id="rId9" Type="http://schemas.openxmlformats.org/officeDocument/2006/relationships/chart" Target="../charts/chart212.xml"/></Relationships>
</file>

<file path=ppt/slides/_rels/slide28.xml.rels><?xml version="1.0" encoding="UTF-8" standalone="yes"?>
<Relationships xmlns="http://schemas.openxmlformats.org/package/2006/relationships"><Relationship Id="rId8" Type="http://schemas.openxmlformats.org/officeDocument/2006/relationships/chart" Target="../charts/chart219.xml"/><Relationship Id="rId13" Type="http://schemas.openxmlformats.org/officeDocument/2006/relationships/chart" Target="../charts/chart224.xml"/><Relationship Id="rId3" Type="http://schemas.openxmlformats.org/officeDocument/2006/relationships/notesSlide" Target="../notesSlides/notesSlide28.xml"/><Relationship Id="rId7" Type="http://schemas.openxmlformats.org/officeDocument/2006/relationships/chart" Target="../charts/chart218.xml"/><Relationship Id="rId12" Type="http://schemas.openxmlformats.org/officeDocument/2006/relationships/chart" Target="../charts/chart223.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217.xml"/><Relationship Id="rId11" Type="http://schemas.openxmlformats.org/officeDocument/2006/relationships/chart" Target="../charts/chart222.xml"/><Relationship Id="rId5" Type="http://schemas.openxmlformats.org/officeDocument/2006/relationships/image" Target="../media/image28.emf"/><Relationship Id="rId10" Type="http://schemas.openxmlformats.org/officeDocument/2006/relationships/chart" Target="../charts/chart221.xml"/><Relationship Id="rId4" Type="http://schemas.openxmlformats.org/officeDocument/2006/relationships/oleObject" Target="../embeddings/oleObject27.bin"/><Relationship Id="rId9" Type="http://schemas.openxmlformats.org/officeDocument/2006/relationships/chart" Target="../charts/chart220.xml"/></Relationships>
</file>

<file path=ppt/slides/_rels/slide29.xml.rels><?xml version="1.0" encoding="UTF-8" standalone="yes"?>
<Relationships xmlns="http://schemas.openxmlformats.org/package/2006/relationships"><Relationship Id="rId8" Type="http://schemas.openxmlformats.org/officeDocument/2006/relationships/chart" Target="../charts/chart227.xml"/><Relationship Id="rId13" Type="http://schemas.openxmlformats.org/officeDocument/2006/relationships/chart" Target="../charts/chart232.xml"/><Relationship Id="rId3" Type="http://schemas.openxmlformats.org/officeDocument/2006/relationships/notesSlide" Target="../notesSlides/notesSlide29.xml"/><Relationship Id="rId7" Type="http://schemas.openxmlformats.org/officeDocument/2006/relationships/chart" Target="../charts/chart226.xml"/><Relationship Id="rId12" Type="http://schemas.openxmlformats.org/officeDocument/2006/relationships/chart" Target="../charts/chart231.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225.xml"/><Relationship Id="rId11" Type="http://schemas.openxmlformats.org/officeDocument/2006/relationships/chart" Target="../charts/chart230.xml"/><Relationship Id="rId5" Type="http://schemas.openxmlformats.org/officeDocument/2006/relationships/image" Target="../media/image28.emf"/><Relationship Id="rId10" Type="http://schemas.openxmlformats.org/officeDocument/2006/relationships/chart" Target="../charts/chart229.xml"/><Relationship Id="rId4" Type="http://schemas.openxmlformats.org/officeDocument/2006/relationships/oleObject" Target="../embeddings/oleObject27.bin"/><Relationship Id="rId9" Type="http://schemas.openxmlformats.org/officeDocument/2006/relationships/chart" Target="../charts/chart228.xml"/></Relationships>
</file>

<file path=ppt/slides/_rels/slide3.xml.rels><?xml version="1.0" encoding="UTF-8" standalone="yes"?>
<Relationships xmlns="http://schemas.openxmlformats.org/package/2006/relationships"><Relationship Id="rId8" Type="http://schemas.openxmlformats.org/officeDocument/2006/relationships/chart" Target="../charts/chart19.xml"/><Relationship Id="rId13" Type="http://schemas.openxmlformats.org/officeDocument/2006/relationships/chart" Target="../charts/chart24.xml"/><Relationship Id="rId3" Type="http://schemas.openxmlformats.org/officeDocument/2006/relationships/notesSlide" Target="../notesSlides/notesSlide3.xml"/><Relationship Id="rId7" Type="http://schemas.openxmlformats.org/officeDocument/2006/relationships/chart" Target="../charts/chart18.xml"/><Relationship Id="rId12" Type="http://schemas.openxmlformats.org/officeDocument/2006/relationships/chart" Target="../charts/chart23.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17.xml"/><Relationship Id="rId11" Type="http://schemas.openxmlformats.org/officeDocument/2006/relationships/chart" Target="../charts/chart22.xml"/><Relationship Id="rId5" Type="http://schemas.openxmlformats.org/officeDocument/2006/relationships/image" Target="../media/image28.emf"/><Relationship Id="rId10" Type="http://schemas.openxmlformats.org/officeDocument/2006/relationships/chart" Target="../charts/chart21.xml"/><Relationship Id="rId4" Type="http://schemas.openxmlformats.org/officeDocument/2006/relationships/oleObject" Target="../embeddings/oleObject27.bin"/><Relationship Id="rId9" Type="http://schemas.openxmlformats.org/officeDocument/2006/relationships/chart" Target="../charts/chart20.xml"/></Relationships>
</file>

<file path=ppt/slides/_rels/slide30.xml.rels><?xml version="1.0" encoding="UTF-8" standalone="yes"?>
<Relationships xmlns="http://schemas.openxmlformats.org/package/2006/relationships"><Relationship Id="rId8" Type="http://schemas.openxmlformats.org/officeDocument/2006/relationships/chart" Target="../charts/chart235.xml"/><Relationship Id="rId13" Type="http://schemas.openxmlformats.org/officeDocument/2006/relationships/chart" Target="../charts/chart240.xml"/><Relationship Id="rId3" Type="http://schemas.openxmlformats.org/officeDocument/2006/relationships/notesSlide" Target="../notesSlides/notesSlide30.xml"/><Relationship Id="rId7" Type="http://schemas.openxmlformats.org/officeDocument/2006/relationships/chart" Target="../charts/chart234.xml"/><Relationship Id="rId12" Type="http://schemas.openxmlformats.org/officeDocument/2006/relationships/chart" Target="../charts/chart239.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233.xml"/><Relationship Id="rId11" Type="http://schemas.openxmlformats.org/officeDocument/2006/relationships/chart" Target="../charts/chart238.xml"/><Relationship Id="rId5" Type="http://schemas.openxmlformats.org/officeDocument/2006/relationships/image" Target="../media/image28.emf"/><Relationship Id="rId10" Type="http://schemas.openxmlformats.org/officeDocument/2006/relationships/chart" Target="../charts/chart237.xml"/><Relationship Id="rId4" Type="http://schemas.openxmlformats.org/officeDocument/2006/relationships/oleObject" Target="../embeddings/oleObject27.bin"/><Relationship Id="rId9" Type="http://schemas.openxmlformats.org/officeDocument/2006/relationships/chart" Target="../charts/chart236.xml"/></Relationships>
</file>

<file path=ppt/slides/_rels/slide31.xml.rels><?xml version="1.0" encoding="UTF-8" standalone="yes"?>
<Relationships xmlns="http://schemas.openxmlformats.org/package/2006/relationships"><Relationship Id="rId8" Type="http://schemas.openxmlformats.org/officeDocument/2006/relationships/chart" Target="../charts/chart243.xml"/><Relationship Id="rId13" Type="http://schemas.openxmlformats.org/officeDocument/2006/relationships/chart" Target="../charts/chart248.xml"/><Relationship Id="rId3" Type="http://schemas.openxmlformats.org/officeDocument/2006/relationships/notesSlide" Target="../notesSlides/notesSlide31.xml"/><Relationship Id="rId7" Type="http://schemas.openxmlformats.org/officeDocument/2006/relationships/chart" Target="../charts/chart242.xml"/><Relationship Id="rId12" Type="http://schemas.openxmlformats.org/officeDocument/2006/relationships/chart" Target="../charts/chart247.xml"/><Relationship Id="rId2" Type="http://schemas.openxmlformats.org/officeDocument/2006/relationships/slideLayout" Target="../slideLayouts/slideLayout7.xml"/><Relationship Id="rId1" Type="http://schemas.openxmlformats.org/officeDocument/2006/relationships/tags" Target="../tags/tag58.xml"/><Relationship Id="rId6" Type="http://schemas.openxmlformats.org/officeDocument/2006/relationships/chart" Target="../charts/chart241.xml"/><Relationship Id="rId11" Type="http://schemas.openxmlformats.org/officeDocument/2006/relationships/chart" Target="../charts/chart246.xml"/><Relationship Id="rId5" Type="http://schemas.openxmlformats.org/officeDocument/2006/relationships/image" Target="../media/image28.emf"/><Relationship Id="rId10" Type="http://schemas.openxmlformats.org/officeDocument/2006/relationships/chart" Target="../charts/chart245.xml"/><Relationship Id="rId4" Type="http://schemas.openxmlformats.org/officeDocument/2006/relationships/oleObject" Target="../embeddings/oleObject27.bin"/><Relationship Id="rId9" Type="http://schemas.openxmlformats.org/officeDocument/2006/relationships/chart" Target="../charts/chart244.xml"/></Relationships>
</file>

<file path=ppt/slides/_rels/slide32.xml.rels><?xml version="1.0" encoding="UTF-8" standalone="yes"?>
<Relationships xmlns="http://schemas.openxmlformats.org/package/2006/relationships"><Relationship Id="rId8" Type="http://schemas.openxmlformats.org/officeDocument/2006/relationships/chart" Target="../charts/chart251.xml"/><Relationship Id="rId13" Type="http://schemas.openxmlformats.org/officeDocument/2006/relationships/chart" Target="../charts/chart256.xml"/><Relationship Id="rId3" Type="http://schemas.openxmlformats.org/officeDocument/2006/relationships/notesSlide" Target="../notesSlides/notesSlide32.xml"/><Relationship Id="rId7" Type="http://schemas.openxmlformats.org/officeDocument/2006/relationships/chart" Target="../charts/chart250.xml"/><Relationship Id="rId12" Type="http://schemas.openxmlformats.org/officeDocument/2006/relationships/chart" Target="../charts/chart255.xml"/><Relationship Id="rId2" Type="http://schemas.openxmlformats.org/officeDocument/2006/relationships/slideLayout" Target="../slideLayouts/slideLayout7.xml"/><Relationship Id="rId1" Type="http://schemas.openxmlformats.org/officeDocument/2006/relationships/tags" Target="../tags/tag59.xml"/><Relationship Id="rId6" Type="http://schemas.openxmlformats.org/officeDocument/2006/relationships/chart" Target="../charts/chart249.xml"/><Relationship Id="rId11" Type="http://schemas.openxmlformats.org/officeDocument/2006/relationships/chart" Target="../charts/chart254.xml"/><Relationship Id="rId5" Type="http://schemas.openxmlformats.org/officeDocument/2006/relationships/image" Target="../media/image28.emf"/><Relationship Id="rId10" Type="http://schemas.openxmlformats.org/officeDocument/2006/relationships/chart" Target="../charts/chart253.xml"/><Relationship Id="rId4" Type="http://schemas.openxmlformats.org/officeDocument/2006/relationships/oleObject" Target="../embeddings/oleObject27.bin"/><Relationship Id="rId9" Type="http://schemas.openxmlformats.org/officeDocument/2006/relationships/chart" Target="../charts/chart252.xml"/></Relationships>
</file>

<file path=ppt/slides/_rels/slide33.xml.rels><?xml version="1.0" encoding="UTF-8" standalone="yes"?>
<Relationships xmlns="http://schemas.openxmlformats.org/package/2006/relationships"><Relationship Id="rId8" Type="http://schemas.openxmlformats.org/officeDocument/2006/relationships/chart" Target="../charts/chart259.xml"/><Relationship Id="rId13" Type="http://schemas.openxmlformats.org/officeDocument/2006/relationships/chart" Target="../charts/chart264.xml"/><Relationship Id="rId3" Type="http://schemas.openxmlformats.org/officeDocument/2006/relationships/notesSlide" Target="../notesSlides/notesSlide33.xml"/><Relationship Id="rId7" Type="http://schemas.openxmlformats.org/officeDocument/2006/relationships/chart" Target="../charts/chart258.xml"/><Relationship Id="rId12" Type="http://schemas.openxmlformats.org/officeDocument/2006/relationships/chart" Target="../charts/chart263.xml"/><Relationship Id="rId2" Type="http://schemas.openxmlformats.org/officeDocument/2006/relationships/slideLayout" Target="../slideLayouts/slideLayout7.xml"/><Relationship Id="rId1" Type="http://schemas.openxmlformats.org/officeDocument/2006/relationships/tags" Target="../tags/tag60.xml"/><Relationship Id="rId6" Type="http://schemas.openxmlformats.org/officeDocument/2006/relationships/chart" Target="../charts/chart257.xml"/><Relationship Id="rId11" Type="http://schemas.openxmlformats.org/officeDocument/2006/relationships/chart" Target="../charts/chart262.xml"/><Relationship Id="rId5" Type="http://schemas.openxmlformats.org/officeDocument/2006/relationships/image" Target="../media/image28.emf"/><Relationship Id="rId10" Type="http://schemas.openxmlformats.org/officeDocument/2006/relationships/chart" Target="../charts/chart261.xml"/><Relationship Id="rId4" Type="http://schemas.openxmlformats.org/officeDocument/2006/relationships/oleObject" Target="../embeddings/oleObject27.bin"/><Relationship Id="rId9" Type="http://schemas.openxmlformats.org/officeDocument/2006/relationships/chart" Target="../charts/chart260.xml"/></Relationships>
</file>

<file path=ppt/slides/_rels/slide34.xml.rels><?xml version="1.0" encoding="UTF-8" standalone="yes"?>
<Relationships xmlns="http://schemas.openxmlformats.org/package/2006/relationships"><Relationship Id="rId8" Type="http://schemas.openxmlformats.org/officeDocument/2006/relationships/chart" Target="../charts/chart267.xml"/><Relationship Id="rId13" Type="http://schemas.openxmlformats.org/officeDocument/2006/relationships/chart" Target="../charts/chart272.xml"/><Relationship Id="rId3" Type="http://schemas.openxmlformats.org/officeDocument/2006/relationships/notesSlide" Target="../notesSlides/notesSlide34.xml"/><Relationship Id="rId7" Type="http://schemas.openxmlformats.org/officeDocument/2006/relationships/chart" Target="../charts/chart266.xml"/><Relationship Id="rId12" Type="http://schemas.openxmlformats.org/officeDocument/2006/relationships/chart" Target="../charts/chart271.xml"/><Relationship Id="rId2" Type="http://schemas.openxmlformats.org/officeDocument/2006/relationships/slideLayout" Target="../slideLayouts/slideLayout7.xml"/><Relationship Id="rId1" Type="http://schemas.openxmlformats.org/officeDocument/2006/relationships/tags" Target="../tags/tag61.xml"/><Relationship Id="rId6" Type="http://schemas.openxmlformats.org/officeDocument/2006/relationships/chart" Target="../charts/chart265.xml"/><Relationship Id="rId11" Type="http://schemas.openxmlformats.org/officeDocument/2006/relationships/chart" Target="../charts/chart270.xml"/><Relationship Id="rId5" Type="http://schemas.openxmlformats.org/officeDocument/2006/relationships/image" Target="../media/image28.emf"/><Relationship Id="rId10" Type="http://schemas.openxmlformats.org/officeDocument/2006/relationships/chart" Target="../charts/chart269.xml"/><Relationship Id="rId4" Type="http://schemas.openxmlformats.org/officeDocument/2006/relationships/oleObject" Target="../embeddings/oleObject27.bin"/><Relationship Id="rId9" Type="http://schemas.openxmlformats.org/officeDocument/2006/relationships/chart" Target="../charts/chart268.xml"/></Relationships>
</file>

<file path=ppt/slides/_rels/slide35.xml.rels><?xml version="1.0" encoding="UTF-8" standalone="yes"?>
<Relationships xmlns="http://schemas.openxmlformats.org/package/2006/relationships"><Relationship Id="rId8" Type="http://schemas.openxmlformats.org/officeDocument/2006/relationships/chart" Target="../charts/chart275.xml"/><Relationship Id="rId13" Type="http://schemas.openxmlformats.org/officeDocument/2006/relationships/chart" Target="../charts/chart280.xml"/><Relationship Id="rId3" Type="http://schemas.openxmlformats.org/officeDocument/2006/relationships/notesSlide" Target="../notesSlides/notesSlide35.xml"/><Relationship Id="rId7" Type="http://schemas.openxmlformats.org/officeDocument/2006/relationships/chart" Target="../charts/chart274.xml"/><Relationship Id="rId12" Type="http://schemas.openxmlformats.org/officeDocument/2006/relationships/chart" Target="../charts/chart279.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273.xml"/><Relationship Id="rId11" Type="http://schemas.openxmlformats.org/officeDocument/2006/relationships/chart" Target="../charts/chart278.xml"/><Relationship Id="rId5" Type="http://schemas.openxmlformats.org/officeDocument/2006/relationships/image" Target="../media/image28.emf"/><Relationship Id="rId10" Type="http://schemas.openxmlformats.org/officeDocument/2006/relationships/chart" Target="../charts/chart277.xml"/><Relationship Id="rId4" Type="http://schemas.openxmlformats.org/officeDocument/2006/relationships/oleObject" Target="../embeddings/oleObject27.bin"/><Relationship Id="rId9" Type="http://schemas.openxmlformats.org/officeDocument/2006/relationships/chart" Target="../charts/chart276.xml"/></Relationships>
</file>

<file path=ppt/slides/_rels/slide36.xml.rels><?xml version="1.0" encoding="UTF-8" standalone="yes"?>
<Relationships xmlns="http://schemas.openxmlformats.org/package/2006/relationships"><Relationship Id="rId8" Type="http://schemas.openxmlformats.org/officeDocument/2006/relationships/chart" Target="../charts/chart283.xml"/><Relationship Id="rId13" Type="http://schemas.openxmlformats.org/officeDocument/2006/relationships/chart" Target="../charts/chart288.xml"/><Relationship Id="rId3" Type="http://schemas.openxmlformats.org/officeDocument/2006/relationships/notesSlide" Target="../notesSlides/notesSlide36.xml"/><Relationship Id="rId7" Type="http://schemas.openxmlformats.org/officeDocument/2006/relationships/chart" Target="../charts/chart282.xml"/><Relationship Id="rId12" Type="http://schemas.openxmlformats.org/officeDocument/2006/relationships/chart" Target="../charts/chart287.xml"/><Relationship Id="rId2" Type="http://schemas.openxmlformats.org/officeDocument/2006/relationships/slideLayout" Target="../slideLayouts/slideLayout7.xml"/><Relationship Id="rId1" Type="http://schemas.openxmlformats.org/officeDocument/2006/relationships/tags" Target="../tags/tag63.xml"/><Relationship Id="rId6" Type="http://schemas.openxmlformats.org/officeDocument/2006/relationships/chart" Target="../charts/chart281.xml"/><Relationship Id="rId11" Type="http://schemas.openxmlformats.org/officeDocument/2006/relationships/chart" Target="../charts/chart286.xml"/><Relationship Id="rId5" Type="http://schemas.openxmlformats.org/officeDocument/2006/relationships/image" Target="../media/image28.emf"/><Relationship Id="rId10" Type="http://schemas.openxmlformats.org/officeDocument/2006/relationships/chart" Target="../charts/chart285.xml"/><Relationship Id="rId4" Type="http://schemas.openxmlformats.org/officeDocument/2006/relationships/oleObject" Target="../embeddings/oleObject27.bin"/><Relationship Id="rId9" Type="http://schemas.openxmlformats.org/officeDocument/2006/relationships/chart" Target="../charts/chart284.xml"/></Relationships>
</file>

<file path=ppt/slides/_rels/slide37.xml.rels><?xml version="1.0" encoding="UTF-8" standalone="yes"?>
<Relationships xmlns="http://schemas.openxmlformats.org/package/2006/relationships"><Relationship Id="rId8" Type="http://schemas.openxmlformats.org/officeDocument/2006/relationships/chart" Target="../charts/chart291.xml"/><Relationship Id="rId13" Type="http://schemas.openxmlformats.org/officeDocument/2006/relationships/chart" Target="../charts/chart296.xml"/><Relationship Id="rId3" Type="http://schemas.openxmlformats.org/officeDocument/2006/relationships/notesSlide" Target="../notesSlides/notesSlide37.xml"/><Relationship Id="rId7" Type="http://schemas.openxmlformats.org/officeDocument/2006/relationships/chart" Target="../charts/chart290.xml"/><Relationship Id="rId12" Type="http://schemas.openxmlformats.org/officeDocument/2006/relationships/chart" Target="../charts/chart295.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chart" Target="../charts/chart289.xml"/><Relationship Id="rId11" Type="http://schemas.openxmlformats.org/officeDocument/2006/relationships/chart" Target="../charts/chart294.xml"/><Relationship Id="rId5" Type="http://schemas.openxmlformats.org/officeDocument/2006/relationships/image" Target="../media/image28.emf"/><Relationship Id="rId10" Type="http://schemas.openxmlformats.org/officeDocument/2006/relationships/chart" Target="../charts/chart293.xml"/><Relationship Id="rId4" Type="http://schemas.openxmlformats.org/officeDocument/2006/relationships/oleObject" Target="../embeddings/oleObject27.bin"/><Relationship Id="rId9" Type="http://schemas.openxmlformats.org/officeDocument/2006/relationships/chart" Target="../charts/chart292.xml"/></Relationships>
</file>

<file path=ppt/slides/_rels/slide38.xml.rels><?xml version="1.0" encoding="UTF-8" standalone="yes"?>
<Relationships xmlns="http://schemas.openxmlformats.org/package/2006/relationships"><Relationship Id="rId8" Type="http://schemas.openxmlformats.org/officeDocument/2006/relationships/chart" Target="../charts/chart299.xml"/><Relationship Id="rId13" Type="http://schemas.openxmlformats.org/officeDocument/2006/relationships/chart" Target="../charts/chart304.xml"/><Relationship Id="rId3" Type="http://schemas.openxmlformats.org/officeDocument/2006/relationships/notesSlide" Target="../notesSlides/notesSlide38.xml"/><Relationship Id="rId7" Type="http://schemas.openxmlformats.org/officeDocument/2006/relationships/chart" Target="../charts/chart298.xml"/><Relationship Id="rId12" Type="http://schemas.openxmlformats.org/officeDocument/2006/relationships/chart" Target="../charts/chart303.xml"/><Relationship Id="rId2" Type="http://schemas.openxmlformats.org/officeDocument/2006/relationships/slideLayout" Target="../slideLayouts/slideLayout7.xml"/><Relationship Id="rId1" Type="http://schemas.openxmlformats.org/officeDocument/2006/relationships/tags" Target="../tags/tag65.xml"/><Relationship Id="rId6" Type="http://schemas.openxmlformats.org/officeDocument/2006/relationships/chart" Target="../charts/chart297.xml"/><Relationship Id="rId11" Type="http://schemas.openxmlformats.org/officeDocument/2006/relationships/chart" Target="../charts/chart302.xml"/><Relationship Id="rId5" Type="http://schemas.openxmlformats.org/officeDocument/2006/relationships/image" Target="../media/image28.emf"/><Relationship Id="rId10" Type="http://schemas.openxmlformats.org/officeDocument/2006/relationships/chart" Target="../charts/chart301.xml"/><Relationship Id="rId4" Type="http://schemas.openxmlformats.org/officeDocument/2006/relationships/oleObject" Target="../embeddings/oleObject27.bin"/><Relationship Id="rId9" Type="http://schemas.openxmlformats.org/officeDocument/2006/relationships/chart" Target="../charts/chart300.xml"/></Relationships>
</file>

<file path=ppt/slides/_rels/slide39.xml.rels><?xml version="1.0" encoding="UTF-8" standalone="yes"?>
<Relationships xmlns="http://schemas.openxmlformats.org/package/2006/relationships"><Relationship Id="rId8" Type="http://schemas.openxmlformats.org/officeDocument/2006/relationships/chart" Target="../charts/chart307.xml"/><Relationship Id="rId13" Type="http://schemas.openxmlformats.org/officeDocument/2006/relationships/chart" Target="../charts/chart312.xml"/><Relationship Id="rId3" Type="http://schemas.openxmlformats.org/officeDocument/2006/relationships/notesSlide" Target="../notesSlides/notesSlide39.xml"/><Relationship Id="rId7" Type="http://schemas.openxmlformats.org/officeDocument/2006/relationships/chart" Target="../charts/chart306.xml"/><Relationship Id="rId12" Type="http://schemas.openxmlformats.org/officeDocument/2006/relationships/chart" Target="../charts/chart311.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chart" Target="../charts/chart305.xml"/><Relationship Id="rId11" Type="http://schemas.openxmlformats.org/officeDocument/2006/relationships/chart" Target="../charts/chart310.xml"/><Relationship Id="rId5" Type="http://schemas.openxmlformats.org/officeDocument/2006/relationships/image" Target="../media/image28.emf"/><Relationship Id="rId10" Type="http://schemas.openxmlformats.org/officeDocument/2006/relationships/chart" Target="../charts/chart309.xml"/><Relationship Id="rId4" Type="http://schemas.openxmlformats.org/officeDocument/2006/relationships/oleObject" Target="../embeddings/oleObject27.bin"/><Relationship Id="rId9" Type="http://schemas.openxmlformats.org/officeDocument/2006/relationships/chart" Target="../charts/chart308.xml"/></Relationships>
</file>

<file path=ppt/slides/_rels/slide4.xml.rels><?xml version="1.0" encoding="UTF-8" standalone="yes"?>
<Relationships xmlns="http://schemas.openxmlformats.org/package/2006/relationships"><Relationship Id="rId8" Type="http://schemas.openxmlformats.org/officeDocument/2006/relationships/chart" Target="../charts/chart27.xml"/><Relationship Id="rId13" Type="http://schemas.openxmlformats.org/officeDocument/2006/relationships/chart" Target="../charts/chart32.xml"/><Relationship Id="rId3" Type="http://schemas.openxmlformats.org/officeDocument/2006/relationships/notesSlide" Target="../notesSlides/notesSlide4.xml"/><Relationship Id="rId7" Type="http://schemas.openxmlformats.org/officeDocument/2006/relationships/chart" Target="../charts/chart26.xml"/><Relationship Id="rId12" Type="http://schemas.openxmlformats.org/officeDocument/2006/relationships/chart" Target="../charts/chart31.xml"/><Relationship Id="rId2" Type="http://schemas.openxmlformats.org/officeDocument/2006/relationships/slideLayout" Target="../slideLayouts/slideLayout7.xml"/><Relationship Id="rId1" Type="http://schemas.openxmlformats.org/officeDocument/2006/relationships/tags" Target="../tags/tag31.xml"/><Relationship Id="rId6" Type="http://schemas.openxmlformats.org/officeDocument/2006/relationships/chart" Target="../charts/chart25.xml"/><Relationship Id="rId11" Type="http://schemas.openxmlformats.org/officeDocument/2006/relationships/chart" Target="../charts/chart30.xml"/><Relationship Id="rId5" Type="http://schemas.openxmlformats.org/officeDocument/2006/relationships/image" Target="../media/image28.emf"/><Relationship Id="rId10" Type="http://schemas.openxmlformats.org/officeDocument/2006/relationships/chart" Target="../charts/chart29.xml"/><Relationship Id="rId4" Type="http://schemas.openxmlformats.org/officeDocument/2006/relationships/oleObject" Target="../embeddings/oleObject27.bin"/><Relationship Id="rId9" Type="http://schemas.openxmlformats.org/officeDocument/2006/relationships/chart" Target="../charts/chart28.xml"/></Relationships>
</file>

<file path=ppt/slides/_rels/slide40.xml.rels><?xml version="1.0" encoding="UTF-8" standalone="yes"?>
<Relationships xmlns="http://schemas.openxmlformats.org/package/2006/relationships"><Relationship Id="rId8" Type="http://schemas.openxmlformats.org/officeDocument/2006/relationships/chart" Target="../charts/chart315.xml"/><Relationship Id="rId13" Type="http://schemas.openxmlformats.org/officeDocument/2006/relationships/chart" Target="../charts/chart320.xml"/><Relationship Id="rId3" Type="http://schemas.openxmlformats.org/officeDocument/2006/relationships/notesSlide" Target="../notesSlides/notesSlide40.xml"/><Relationship Id="rId7" Type="http://schemas.openxmlformats.org/officeDocument/2006/relationships/chart" Target="../charts/chart314.xml"/><Relationship Id="rId12" Type="http://schemas.openxmlformats.org/officeDocument/2006/relationships/chart" Target="../charts/chart319.xml"/><Relationship Id="rId2" Type="http://schemas.openxmlformats.org/officeDocument/2006/relationships/slideLayout" Target="../slideLayouts/slideLayout7.xml"/><Relationship Id="rId1" Type="http://schemas.openxmlformats.org/officeDocument/2006/relationships/tags" Target="../tags/tag67.xml"/><Relationship Id="rId6" Type="http://schemas.openxmlformats.org/officeDocument/2006/relationships/chart" Target="../charts/chart313.xml"/><Relationship Id="rId11" Type="http://schemas.openxmlformats.org/officeDocument/2006/relationships/chart" Target="../charts/chart318.xml"/><Relationship Id="rId5" Type="http://schemas.openxmlformats.org/officeDocument/2006/relationships/image" Target="../media/image28.emf"/><Relationship Id="rId10" Type="http://schemas.openxmlformats.org/officeDocument/2006/relationships/chart" Target="../charts/chart317.xml"/><Relationship Id="rId4" Type="http://schemas.openxmlformats.org/officeDocument/2006/relationships/oleObject" Target="../embeddings/oleObject27.bin"/><Relationship Id="rId9" Type="http://schemas.openxmlformats.org/officeDocument/2006/relationships/chart" Target="../charts/chart316.xml"/></Relationships>
</file>

<file path=ppt/slides/_rels/slide41.xml.rels><?xml version="1.0" encoding="UTF-8" standalone="yes"?>
<Relationships xmlns="http://schemas.openxmlformats.org/package/2006/relationships"><Relationship Id="rId8" Type="http://schemas.openxmlformats.org/officeDocument/2006/relationships/chart" Target="../charts/chart323.xml"/><Relationship Id="rId13" Type="http://schemas.openxmlformats.org/officeDocument/2006/relationships/chart" Target="../charts/chart328.xml"/><Relationship Id="rId3" Type="http://schemas.openxmlformats.org/officeDocument/2006/relationships/notesSlide" Target="../notesSlides/notesSlide41.xml"/><Relationship Id="rId7" Type="http://schemas.openxmlformats.org/officeDocument/2006/relationships/chart" Target="../charts/chart322.xml"/><Relationship Id="rId12" Type="http://schemas.openxmlformats.org/officeDocument/2006/relationships/chart" Target="../charts/chart327.xml"/><Relationship Id="rId2" Type="http://schemas.openxmlformats.org/officeDocument/2006/relationships/slideLayout" Target="../slideLayouts/slideLayout7.xml"/><Relationship Id="rId1" Type="http://schemas.openxmlformats.org/officeDocument/2006/relationships/tags" Target="../tags/tag68.xml"/><Relationship Id="rId6" Type="http://schemas.openxmlformats.org/officeDocument/2006/relationships/chart" Target="../charts/chart321.xml"/><Relationship Id="rId11" Type="http://schemas.openxmlformats.org/officeDocument/2006/relationships/chart" Target="../charts/chart326.xml"/><Relationship Id="rId5" Type="http://schemas.openxmlformats.org/officeDocument/2006/relationships/image" Target="../media/image28.emf"/><Relationship Id="rId10" Type="http://schemas.openxmlformats.org/officeDocument/2006/relationships/chart" Target="../charts/chart325.xml"/><Relationship Id="rId4" Type="http://schemas.openxmlformats.org/officeDocument/2006/relationships/oleObject" Target="../embeddings/oleObject27.bin"/><Relationship Id="rId9" Type="http://schemas.openxmlformats.org/officeDocument/2006/relationships/chart" Target="../charts/chart324.xml"/></Relationships>
</file>

<file path=ppt/slides/_rels/slide42.xml.rels><?xml version="1.0" encoding="UTF-8" standalone="yes"?>
<Relationships xmlns="http://schemas.openxmlformats.org/package/2006/relationships"><Relationship Id="rId8" Type="http://schemas.openxmlformats.org/officeDocument/2006/relationships/chart" Target="../charts/chart331.xml"/><Relationship Id="rId13" Type="http://schemas.openxmlformats.org/officeDocument/2006/relationships/chart" Target="../charts/chart336.xml"/><Relationship Id="rId3" Type="http://schemas.openxmlformats.org/officeDocument/2006/relationships/notesSlide" Target="../notesSlides/notesSlide42.xml"/><Relationship Id="rId7" Type="http://schemas.openxmlformats.org/officeDocument/2006/relationships/chart" Target="../charts/chart330.xml"/><Relationship Id="rId12" Type="http://schemas.openxmlformats.org/officeDocument/2006/relationships/chart" Target="../charts/chart335.xml"/><Relationship Id="rId2" Type="http://schemas.openxmlformats.org/officeDocument/2006/relationships/slideLayout" Target="../slideLayouts/slideLayout7.xml"/><Relationship Id="rId1" Type="http://schemas.openxmlformats.org/officeDocument/2006/relationships/tags" Target="../tags/tag69.xml"/><Relationship Id="rId6" Type="http://schemas.openxmlformats.org/officeDocument/2006/relationships/chart" Target="../charts/chart329.xml"/><Relationship Id="rId11" Type="http://schemas.openxmlformats.org/officeDocument/2006/relationships/chart" Target="../charts/chart334.xml"/><Relationship Id="rId5" Type="http://schemas.openxmlformats.org/officeDocument/2006/relationships/image" Target="../media/image28.emf"/><Relationship Id="rId10" Type="http://schemas.openxmlformats.org/officeDocument/2006/relationships/chart" Target="../charts/chart333.xml"/><Relationship Id="rId4" Type="http://schemas.openxmlformats.org/officeDocument/2006/relationships/oleObject" Target="../embeddings/oleObject27.bin"/><Relationship Id="rId9" Type="http://schemas.openxmlformats.org/officeDocument/2006/relationships/chart" Target="../charts/chart332.xml"/></Relationships>
</file>

<file path=ppt/slides/_rels/slide43.xml.rels><?xml version="1.0" encoding="UTF-8" standalone="yes"?>
<Relationships xmlns="http://schemas.openxmlformats.org/package/2006/relationships"><Relationship Id="rId8" Type="http://schemas.openxmlformats.org/officeDocument/2006/relationships/chart" Target="../charts/chart339.xml"/><Relationship Id="rId13" Type="http://schemas.openxmlformats.org/officeDocument/2006/relationships/chart" Target="../charts/chart344.xml"/><Relationship Id="rId3" Type="http://schemas.openxmlformats.org/officeDocument/2006/relationships/notesSlide" Target="../notesSlides/notesSlide43.xml"/><Relationship Id="rId7" Type="http://schemas.openxmlformats.org/officeDocument/2006/relationships/chart" Target="../charts/chart338.xml"/><Relationship Id="rId12" Type="http://schemas.openxmlformats.org/officeDocument/2006/relationships/chart" Target="../charts/chart343.xml"/><Relationship Id="rId2" Type="http://schemas.openxmlformats.org/officeDocument/2006/relationships/slideLayout" Target="../slideLayouts/slideLayout7.xml"/><Relationship Id="rId1" Type="http://schemas.openxmlformats.org/officeDocument/2006/relationships/tags" Target="../tags/tag70.xml"/><Relationship Id="rId6" Type="http://schemas.openxmlformats.org/officeDocument/2006/relationships/chart" Target="../charts/chart337.xml"/><Relationship Id="rId11" Type="http://schemas.openxmlformats.org/officeDocument/2006/relationships/chart" Target="../charts/chart342.xml"/><Relationship Id="rId5" Type="http://schemas.openxmlformats.org/officeDocument/2006/relationships/image" Target="../media/image28.emf"/><Relationship Id="rId10" Type="http://schemas.openxmlformats.org/officeDocument/2006/relationships/chart" Target="../charts/chart341.xml"/><Relationship Id="rId4" Type="http://schemas.openxmlformats.org/officeDocument/2006/relationships/oleObject" Target="../embeddings/oleObject27.bin"/><Relationship Id="rId9" Type="http://schemas.openxmlformats.org/officeDocument/2006/relationships/chart" Target="../charts/chart340.xml"/></Relationships>
</file>

<file path=ppt/slides/_rels/slide44.xml.rels><?xml version="1.0" encoding="UTF-8" standalone="yes"?>
<Relationships xmlns="http://schemas.openxmlformats.org/package/2006/relationships"><Relationship Id="rId8" Type="http://schemas.openxmlformats.org/officeDocument/2006/relationships/chart" Target="../charts/chart347.xml"/><Relationship Id="rId13" Type="http://schemas.openxmlformats.org/officeDocument/2006/relationships/chart" Target="../charts/chart352.xml"/><Relationship Id="rId3" Type="http://schemas.openxmlformats.org/officeDocument/2006/relationships/notesSlide" Target="../notesSlides/notesSlide44.xml"/><Relationship Id="rId7" Type="http://schemas.openxmlformats.org/officeDocument/2006/relationships/chart" Target="../charts/chart346.xml"/><Relationship Id="rId12" Type="http://schemas.openxmlformats.org/officeDocument/2006/relationships/chart" Target="../charts/chart351.xml"/><Relationship Id="rId2" Type="http://schemas.openxmlformats.org/officeDocument/2006/relationships/slideLayout" Target="../slideLayouts/slideLayout7.xml"/><Relationship Id="rId1" Type="http://schemas.openxmlformats.org/officeDocument/2006/relationships/tags" Target="../tags/tag71.xml"/><Relationship Id="rId6" Type="http://schemas.openxmlformats.org/officeDocument/2006/relationships/chart" Target="../charts/chart345.xml"/><Relationship Id="rId11" Type="http://schemas.openxmlformats.org/officeDocument/2006/relationships/chart" Target="../charts/chart350.xml"/><Relationship Id="rId5" Type="http://schemas.openxmlformats.org/officeDocument/2006/relationships/image" Target="../media/image28.emf"/><Relationship Id="rId10" Type="http://schemas.openxmlformats.org/officeDocument/2006/relationships/chart" Target="../charts/chart349.xml"/><Relationship Id="rId4" Type="http://schemas.openxmlformats.org/officeDocument/2006/relationships/oleObject" Target="../embeddings/oleObject27.bin"/><Relationship Id="rId9" Type="http://schemas.openxmlformats.org/officeDocument/2006/relationships/chart" Target="../charts/chart348.xml"/></Relationships>
</file>

<file path=ppt/slides/_rels/slide45.xml.rels><?xml version="1.0" encoding="UTF-8" standalone="yes"?>
<Relationships xmlns="http://schemas.openxmlformats.org/package/2006/relationships"><Relationship Id="rId8" Type="http://schemas.openxmlformats.org/officeDocument/2006/relationships/chart" Target="../charts/chart355.xml"/><Relationship Id="rId13" Type="http://schemas.openxmlformats.org/officeDocument/2006/relationships/chart" Target="../charts/chart360.xml"/><Relationship Id="rId3" Type="http://schemas.openxmlformats.org/officeDocument/2006/relationships/notesSlide" Target="../notesSlides/notesSlide45.xml"/><Relationship Id="rId7" Type="http://schemas.openxmlformats.org/officeDocument/2006/relationships/chart" Target="../charts/chart354.xml"/><Relationship Id="rId12" Type="http://schemas.openxmlformats.org/officeDocument/2006/relationships/chart" Target="../charts/chart359.xml"/><Relationship Id="rId2" Type="http://schemas.openxmlformats.org/officeDocument/2006/relationships/slideLayout" Target="../slideLayouts/slideLayout7.xml"/><Relationship Id="rId1" Type="http://schemas.openxmlformats.org/officeDocument/2006/relationships/tags" Target="../tags/tag72.xml"/><Relationship Id="rId6" Type="http://schemas.openxmlformats.org/officeDocument/2006/relationships/chart" Target="../charts/chart353.xml"/><Relationship Id="rId11" Type="http://schemas.openxmlformats.org/officeDocument/2006/relationships/chart" Target="../charts/chart358.xml"/><Relationship Id="rId5" Type="http://schemas.openxmlformats.org/officeDocument/2006/relationships/image" Target="../media/image28.emf"/><Relationship Id="rId10" Type="http://schemas.openxmlformats.org/officeDocument/2006/relationships/chart" Target="../charts/chart357.xml"/><Relationship Id="rId4" Type="http://schemas.openxmlformats.org/officeDocument/2006/relationships/oleObject" Target="../embeddings/oleObject27.bin"/><Relationship Id="rId9" Type="http://schemas.openxmlformats.org/officeDocument/2006/relationships/chart" Target="../charts/chart356.xml"/></Relationships>
</file>

<file path=ppt/slides/_rels/slide46.xml.rels><?xml version="1.0" encoding="UTF-8" standalone="yes"?>
<Relationships xmlns="http://schemas.openxmlformats.org/package/2006/relationships"><Relationship Id="rId8" Type="http://schemas.openxmlformats.org/officeDocument/2006/relationships/chart" Target="../charts/chart363.xml"/><Relationship Id="rId13" Type="http://schemas.openxmlformats.org/officeDocument/2006/relationships/chart" Target="../charts/chart368.xml"/><Relationship Id="rId3" Type="http://schemas.openxmlformats.org/officeDocument/2006/relationships/notesSlide" Target="../notesSlides/notesSlide46.xml"/><Relationship Id="rId7" Type="http://schemas.openxmlformats.org/officeDocument/2006/relationships/chart" Target="../charts/chart362.xml"/><Relationship Id="rId12" Type="http://schemas.openxmlformats.org/officeDocument/2006/relationships/chart" Target="../charts/chart367.xml"/><Relationship Id="rId2" Type="http://schemas.openxmlformats.org/officeDocument/2006/relationships/slideLayout" Target="../slideLayouts/slideLayout7.xml"/><Relationship Id="rId1" Type="http://schemas.openxmlformats.org/officeDocument/2006/relationships/tags" Target="../tags/tag73.xml"/><Relationship Id="rId6" Type="http://schemas.openxmlformats.org/officeDocument/2006/relationships/chart" Target="../charts/chart361.xml"/><Relationship Id="rId11" Type="http://schemas.openxmlformats.org/officeDocument/2006/relationships/chart" Target="../charts/chart366.xml"/><Relationship Id="rId5" Type="http://schemas.openxmlformats.org/officeDocument/2006/relationships/image" Target="../media/image28.emf"/><Relationship Id="rId10" Type="http://schemas.openxmlformats.org/officeDocument/2006/relationships/chart" Target="../charts/chart365.xml"/><Relationship Id="rId4" Type="http://schemas.openxmlformats.org/officeDocument/2006/relationships/oleObject" Target="../embeddings/oleObject27.bin"/><Relationship Id="rId9" Type="http://schemas.openxmlformats.org/officeDocument/2006/relationships/chart" Target="../charts/chart364.xml"/></Relationships>
</file>

<file path=ppt/slides/_rels/slide47.xml.rels><?xml version="1.0" encoding="UTF-8" standalone="yes"?>
<Relationships xmlns="http://schemas.openxmlformats.org/package/2006/relationships"><Relationship Id="rId8" Type="http://schemas.openxmlformats.org/officeDocument/2006/relationships/chart" Target="../charts/chart371.xml"/><Relationship Id="rId13" Type="http://schemas.openxmlformats.org/officeDocument/2006/relationships/chart" Target="../charts/chart376.xml"/><Relationship Id="rId3" Type="http://schemas.openxmlformats.org/officeDocument/2006/relationships/notesSlide" Target="../notesSlides/notesSlide47.xml"/><Relationship Id="rId7" Type="http://schemas.openxmlformats.org/officeDocument/2006/relationships/chart" Target="../charts/chart370.xml"/><Relationship Id="rId12" Type="http://schemas.openxmlformats.org/officeDocument/2006/relationships/chart" Target="../charts/chart375.xml"/><Relationship Id="rId2" Type="http://schemas.openxmlformats.org/officeDocument/2006/relationships/slideLayout" Target="../slideLayouts/slideLayout7.xml"/><Relationship Id="rId1" Type="http://schemas.openxmlformats.org/officeDocument/2006/relationships/tags" Target="../tags/tag74.xml"/><Relationship Id="rId6" Type="http://schemas.openxmlformats.org/officeDocument/2006/relationships/chart" Target="../charts/chart369.xml"/><Relationship Id="rId11" Type="http://schemas.openxmlformats.org/officeDocument/2006/relationships/chart" Target="../charts/chart374.xml"/><Relationship Id="rId5" Type="http://schemas.openxmlformats.org/officeDocument/2006/relationships/image" Target="../media/image28.emf"/><Relationship Id="rId10" Type="http://schemas.openxmlformats.org/officeDocument/2006/relationships/chart" Target="../charts/chart373.xml"/><Relationship Id="rId4" Type="http://schemas.openxmlformats.org/officeDocument/2006/relationships/oleObject" Target="../embeddings/oleObject27.bin"/><Relationship Id="rId9" Type="http://schemas.openxmlformats.org/officeDocument/2006/relationships/chart" Target="../charts/chart372.xml"/></Relationships>
</file>

<file path=ppt/slides/_rels/slide48.xml.rels><?xml version="1.0" encoding="UTF-8" standalone="yes"?>
<Relationships xmlns="http://schemas.openxmlformats.org/package/2006/relationships"><Relationship Id="rId8" Type="http://schemas.openxmlformats.org/officeDocument/2006/relationships/chart" Target="../charts/chart379.xml"/><Relationship Id="rId13" Type="http://schemas.openxmlformats.org/officeDocument/2006/relationships/chart" Target="../charts/chart384.xml"/><Relationship Id="rId3" Type="http://schemas.openxmlformats.org/officeDocument/2006/relationships/notesSlide" Target="../notesSlides/notesSlide48.xml"/><Relationship Id="rId7" Type="http://schemas.openxmlformats.org/officeDocument/2006/relationships/chart" Target="../charts/chart378.xml"/><Relationship Id="rId12" Type="http://schemas.openxmlformats.org/officeDocument/2006/relationships/chart" Target="../charts/chart383.xml"/><Relationship Id="rId2" Type="http://schemas.openxmlformats.org/officeDocument/2006/relationships/slideLayout" Target="../slideLayouts/slideLayout7.xml"/><Relationship Id="rId1" Type="http://schemas.openxmlformats.org/officeDocument/2006/relationships/tags" Target="../tags/tag75.xml"/><Relationship Id="rId6" Type="http://schemas.openxmlformats.org/officeDocument/2006/relationships/chart" Target="../charts/chart377.xml"/><Relationship Id="rId11" Type="http://schemas.openxmlformats.org/officeDocument/2006/relationships/chart" Target="../charts/chart382.xml"/><Relationship Id="rId5" Type="http://schemas.openxmlformats.org/officeDocument/2006/relationships/image" Target="../media/image28.emf"/><Relationship Id="rId10" Type="http://schemas.openxmlformats.org/officeDocument/2006/relationships/chart" Target="../charts/chart381.xml"/><Relationship Id="rId4" Type="http://schemas.openxmlformats.org/officeDocument/2006/relationships/oleObject" Target="../embeddings/oleObject27.bin"/><Relationship Id="rId9" Type="http://schemas.openxmlformats.org/officeDocument/2006/relationships/chart" Target="../charts/chart380.xml"/></Relationships>
</file>

<file path=ppt/slides/_rels/slide49.xml.rels><?xml version="1.0" encoding="UTF-8" standalone="yes"?>
<Relationships xmlns="http://schemas.openxmlformats.org/package/2006/relationships"><Relationship Id="rId8" Type="http://schemas.openxmlformats.org/officeDocument/2006/relationships/chart" Target="../charts/chart387.xml"/><Relationship Id="rId13" Type="http://schemas.openxmlformats.org/officeDocument/2006/relationships/chart" Target="../charts/chart392.xml"/><Relationship Id="rId3" Type="http://schemas.openxmlformats.org/officeDocument/2006/relationships/notesSlide" Target="../notesSlides/notesSlide49.xml"/><Relationship Id="rId7" Type="http://schemas.openxmlformats.org/officeDocument/2006/relationships/chart" Target="../charts/chart386.xml"/><Relationship Id="rId12" Type="http://schemas.openxmlformats.org/officeDocument/2006/relationships/chart" Target="../charts/chart391.xml"/><Relationship Id="rId2" Type="http://schemas.openxmlformats.org/officeDocument/2006/relationships/slideLayout" Target="../slideLayouts/slideLayout7.xml"/><Relationship Id="rId1" Type="http://schemas.openxmlformats.org/officeDocument/2006/relationships/tags" Target="../tags/tag76.xml"/><Relationship Id="rId6" Type="http://schemas.openxmlformats.org/officeDocument/2006/relationships/chart" Target="../charts/chart385.xml"/><Relationship Id="rId11" Type="http://schemas.openxmlformats.org/officeDocument/2006/relationships/chart" Target="../charts/chart390.xml"/><Relationship Id="rId5" Type="http://schemas.openxmlformats.org/officeDocument/2006/relationships/image" Target="../media/image28.emf"/><Relationship Id="rId10" Type="http://schemas.openxmlformats.org/officeDocument/2006/relationships/chart" Target="../charts/chart389.xml"/><Relationship Id="rId4" Type="http://schemas.openxmlformats.org/officeDocument/2006/relationships/oleObject" Target="../embeddings/oleObject27.bin"/><Relationship Id="rId9" Type="http://schemas.openxmlformats.org/officeDocument/2006/relationships/chart" Target="../charts/chart388.xml"/></Relationships>
</file>

<file path=ppt/slides/_rels/slide5.xml.rels><?xml version="1.0" encoding="UTF-8" standalone="yes"?>
<Relationships xmlns="http://schemas.openxmlformats.org/package/2006/relationships"><Relationship Id="rId8" Type="http://schemas.openxmlformats.org/officeDocument/2006/relationships/chart" Target="../charts/chart35.xml"/><Relationship Id="rId13" Type="http://schemas.openxmlformats.org/officeDocument/2006/relationships/chart" Target="../charts/chart40.xml"/><Relationship Id="rId3" Type="http://schemas.openxmlformats.org/officeDocument/2006/relationships/notesSlide" Target="../notesSlides/notesSlide5.xml"/><Relationship Id="rId7" Type="http://schemas.openxmlformats.org/officeDocument/2006/relationships/chart" Target="../charts/chart34.xml"/><Relationship Id="rId12" Type="http://schemas.openxmlformats.org/officeDocument/2006/relationships/chart" Target="../charts/chart39.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33.xml"/><Relationship Id="rId11" Type="http://schemas.openxmlformats.org/officeDocument/2006/relationships/chart" Target="../charts/chart38.xml"/><Relationship Id="rId5" Type="http://schemas.openxmlformats.org/officeDocument/2006/relationships/image" Target="../media/image28.emf"/><Relationship Id="rId10" Type="http://schemas.openxmlformats.org/officeDocument/2006/relationships/chart" Target="../charts/chart37.xml"/><Relationship Id="rId4" Type="http://schemas.openxmlformats.org/officeDocument/2006/relationships/oleObject" Target="../embeddings/oleObject27.bin"/><Relationship Id="rId9" Type="http://schemas.openxmlformats.org/officeDocument/2006/relationships/chart" Target="../charts/chart36.xml"/></Relationships>
</file>

<file path=ppt/slides/_rels/slide50.xml.rels><?xml version="1.0" encoding="UTF-8" standalone="yes"?>
<Relationships xmlns="http://schemas.openxmlformats.org/package/2006/relationships"><Relationship Id="rId8" Type="http://schemas.openxmlformats.org/officeDocument/2006/relationships/chart" Target="../charts/chart395.xml"/><Relationship Id="rId13" Type="http://schemas.openxmlformats.org/officeDocument/2006/relationships/chart" Target="../charts/chart400.xml"/><Relationship Id="rId3" Type="http://schemas.openxmlformats.org/officeDocument/2006/relationships/notesSlide" Target="../notesSlides/notesSlide50.xml"/><Relationship Id="rId7" Type="http://schemas.openxmlformats.org/officeDocument/2006/relationships/chart" Target="../charts/chart394.xml"/><Relationship Id="rId12" Type="http://schemas.openxmlformats.org/officeDocument/2006/relationships/chart" Target="../charts/chart399.xml"/><Relationship Id="rId2" Type="http://schemas.openxmlformats.org/officeDocument/2006/relationships/slideLayout" Target="../slideLayouts/slideLayout7.xml"/><Relationship Id="rId1" Type="http://schemas.openxmlformats.org/officeDocument/2006/relationships/tags" Target="../tags/tag77.xml"/><Relationship Id="rId6" Type="http://schemas.openxmlformats.org/officeDocument/2006/relationships/chart" Target="../charts/chart393.xml"/><Relationship Id="rId11" Type="http://schemas.openxmlformats.org/officeDocument/2006/relationships/chart" Target="../charts/chart398.xml"/><Relationship Id="rId5" Type="http://schemas.openxmlformats.org/officeDocument/2006/relationships/image" Target="../media/image28.emf"/><Relationship Id="rId10" Type="http://schemas.openxmlformats.org/officeDocument/2006/relationships/chart" Target="../charts/chart397.xml"/><Relationship Id="rId4" Type="http://schemas.openxmlformats.org/officeDocument/2006/relationships/oleObject" Target="../embeddings/oleObject27.bin"/><Relationship Id="rId9" Type="http://schemas.openxmlformats.org/officeDocument/2006/relationships/chart" Target="../charts/chart396.xml"/></Relationships>
</file>

<file path=ppt/slides/_rels/slide51.xml.rels><?xml version="1.0" encoding="UTF-8" standalone="yes"?>
<Relationships xmlns="http://schemas.openxmlformats.org/package/2006/relationships"><Relationship Id="rId8" Type="http://schemas.openxmlformats.org/officeDocument/2006/relationships/chart" Target="../charts/chart403.xml"/><Relationship Id="rId13" Type="http://schemas.openxmlformats.org/officeDocument/2006/relationships/chart" Target="../charts/chart408.xml"/><Relationship Id="rId3" Type="http://schemas.openxmlformats.org/officeDocument/2006/relationships/notesSlide" Target="../notesSlides/notesSlide51.xml"/><Relationship Id="rId7" Type="http://schemas.openxmlformats.org/officeDocument/2006/relationships/chart" Target="../charts/chart402.xml"/><Relationship Id="rId12" Type="http://schemas.openxmlformats.org/officeDocument/2006/relationships/chart" Target="../charts/chart407.xml"/><Relationship Id="rId2" Type="http://schemas.openxmlformats.org/officeDocument/2006/relationships/slideLayout" Target="../slideLayouts/slideLayout7.xml"/><Relationship Id="rId1" Type="http://schemas.openxmlformats.org/officeDocument/2006/relationships/tags" Target="../tags/tag78.xml"/><Relationship Id="rId6" Type="http://schemas.openxmlformats.org/officeDocument/2006/relationships/chart" Target="../charts/chart401.xml"/><Relationship Id="rId11" Type="http://schemas.openxmlformats.org/officeDocument/2006/relationships/chart" Target="../charts/chart406.xml"/><Relationship Id="rId5" Type="http://schemas.openxmlformats.org/officeDocument/2006/relationships/image" Target="../media/image28.emf"/><Relationship Id="rId10" Type="http://schemas.openxmlformats.org/officeDocument/2006/relationships/chart" Target="../charts/chart405.xml"/><Relationship Id="rId4" Type="http://schemas.openxmlformats.org/officeDocument/2006/relationships/oleObject" Target="../embeddings/oleObject27.bin"/><Relationship Id="rId9" Type="http://schemas.openxmlformats.org/officeDocument/2006/relationships/chart" Target="../charts/chart404.xml"/></Relationships>
</file>

<file path=ppt/slides/_rels/slide52.xml.rels><?xml version="1.0" encoding="UTF-8" standalone="yes"?>
<Relationships xmlns="http://schemas.openxmlformats.org/package/2006/relationships"><Relationship Id="rId8" Type="http://schemas.openxmlformats.org/officeDocument/2006/relationships/chart" Target="../charts/chart411.xml"/><Relationship Id="rId13" Type="http://schemas.openxmlformats.org/officeDocument/2006/relationships/chart" Target="../charts/chart416.xml"/><Relationship Id="rId3" Type="http://schemas.openxmlformats.org/officeDocument/2006/relationships/notesSlide" Target="../notesSlides/notesSlide52.xml"/><Relationship Id="rId7" Type="http://schemas.openxmlformats.org/officeDocument/2006/relationships/chart" Target="../charts/chart410.xml"/><Relationship Id="rId12" Type="http://schemas.openxmlformats.org/officeDocument/2006/relationships/chart" Target="../charts/chart415.xml"/><Relationship Id="rId2" Type="http://schemas.openxmlformats.org/officeDocument/2006/relationships/slideLayout" Target="../slideLayouts/slideLayout7.xml"/><Relationship Id="rId1" Type="http://schemas.openxmlformats.org/officeDocument/2006/relationships/tags" Target="../tags/tag79.xml"/><Relationship Id="rId6" Type="http://schemas.openxmlformats.org/officeDocument/2006/relationships/chart" Target="../charts/chart409.xml"/><Relationship Id="rId11" Type="http://schemas.openxmlformats.org/officeDocument/2006/relationships/chart" Target="../charts/chart414.xml"/><Relationship Id="rId5" Type="http://schemas.openxmlformats.org/officeDocument/2006/relationships/image" Target="../media/image28.emf"/><Relationship Id="rId10" Type="http://schemas.openxmlformats.org/officeDocument/2006/relationships/chart" Target="../charts/chart413.xml"/><Relationship Id="rId4" Type="http://schemas.openxmlformats.org/officeDocument/2006/relationships/oleObject" Target="../embeddings/oleObject27.bin"/><Relationship Id="rId9" Type="http://schemas.openxmlformats.org/officeDocument/2006/relationships/chart" Target="../charts/chart412.xml"/></Relationships>
</file>

<file path=ppt/slides/_rels/slide53.xml.rels><?xml version="1.0" encoding="UTF-8" standalone="yes"?>
<Relationships xmlns="http://schemas.openxmlformats.org/package/2006/relationships"><Relationship Id="rId8" Type="http://schemas.openxmlformats.org/officeDocument/2006/relationships/chart" Target="../charts/chart419.xml"/><Relationship Id="rId13" Type="http://schemas.openxmlformats.org/officeDocument/2006/relationships/chart" Target="../charts/chart424.xml"/><Relationship Id="rId3" Type="http://schemas.openxmlformats.org/officeDocument/2006/relationships/notesSlide" Target="../notesSlides/notesSlide53.xml"/><Relationship Id="rId7" Type="http://schemas.openxmlformats.org/officeDocument/2006/relationships/chart" Target="../charts/chart418.xml"/><Relationship Id="rId12" Type="http://schemas.openxmlformats.org/officeDocument/2006/relationships/chart" Target="../charts/chart423.xml"/><Relationship Id="rId2" Type="http://schemas.openxmlformats.org/officeDocument/2006/relationships/slideLayout" Target="../slideLayouts/slideLayout7.xml"/><Relationship Id="rId1" Type="http://schemas.openxmlformats.org/officeDocument/2006/relationships/tags" Target="../tags/tag80.xml"/><Relationship Id="rId6" Type="http://schemas.openxmlformats.org/officeDocument/2006/relationships/chart" Target="../charts/chart417.xml"/><Relationship Id="rId11" Type="http://schemas.openxmlformats.org/officeDocument/2006/relationships/chart" Target="../charts/chart422.xml"/><Relationship Id="rId5" Type="http://schemas.openxmlformats.org/officeDocument/2006/relationships/image" Target="../media/image28.emf"/><Relationship Id="rId10" Type="http://schemas.openxmlformats.org/officeDocument/2006/relationships/chart" Target="../charts/chart421.xml"/><Relationship Id="rId4" Type="http://schemas.openxmlformats.org/officeDocument/2006/relationships/oleObject" Target="../embeddings/oleObject27.bin"/><Relationship Id="rId9" Type="http://schemas.openxmlformats.org/officeDocument/2006/relationships/chart" Target="../charts/chart420.xml"/></Relationships>
</file>

<file path=ppt/slides/_rels/slide54.xml.rels><?xml version="1.0" encoding="UTF-8" standalone="yes"?>
<Relationships xmlns="http://schemas.openxmlformats.org/package/2006/relationships"><Relationship Id="rId8" Type="http://schemas.openxmlformats.org/officeDocument/2006/relationships/chart" Target="../charts/chart427.xml"/><Relationship Id="rId13" Type="http://schemas.openxmlformats.org/officeDocument/2006/relationships/chart" Target="../charts/chart432.xml"/><Relationship Id="rId3" Type="http://schemas.openxmlformats.org/officeDocument/2006/relationships/notesSlide" Target="../notesSlides/notesSlide54.xml"/><Relationship Id="rId7" Type="http://schemas.openxmlformats.org/officeDocument/2006/relationships/chart" Target="../charts/chart426.xml"/><Relationship Id="rId12" Type="http://schemas.openxmlformats.org/officeDocument/2006/relationships/chart" Target="../charts/chart431.xml"/><Relationship Id="rId2" Type="http://schemas.openxmlformats.org/officeDocument/2006/relationships/slideLayout" Target="../slideLayouts/slideLayout7.xml"/><Relationship Id="rId1" Type="http://schemas.openxmlformats.org/officeDocument/2006/relationships/tags" Target="../tags/tag81.xml"/><Relationship Id="rId6" Type="http://schemas.openxmlformats.org/officeDocument/2006/relationships/chart" Target="../charts/chart425.xml"/><Relationship Id="rId11" Type="http://schemas.openxmlformats.org/officeDocument/2006/relationships/chart" Target="../charts/chart430.xml"/><Relationship Id="rId5" Type="http://schemas.openxmlformats.org/officeDocument/2006/relationships/image" Target="../media/image28.emf"/><Relationship Id="rId10" Type="http://schemas.openxmlformats.org/officeDocument/2006/relationships/chart" Target="../charts/chart429.xml"/><Relationship Id="rId4" Type="http://schemas.openxmlformats.org/officeDocument/2006/relationships/oleObject" Target="../embeddings/oleObject27.bin"/><Relationship Id="rId9" Type="http://schemas.openxmlformats.org/officeDocument/2006/relationships/chart" Target="../charts/chart428.xml"/></Relationships>
</file>

<file path=ppt/slides/_rels/slide55.xml.rels><?xml version="1.0" encoding="UTF-8" standalone="yes"?>
<Relationships xmlns="http://schemas.openxmlformats.org/package/2006/relationships"><Relationship Id="rId8" Type="http://schemas.openxmlformats.org/officeDocument/2006/relationships/chart" Target="../charts/chart435.xml"/><Relationship Id="rId13" Type="http://schemas.openxmlformats.org/officeDocument/2006/relationships/chart" Target="../charts/chart440.xml"/><Relationship Id="rId3" Type="http://schemas.openxmlformats.org/officeDocument/2006/relationships/notesSlide" Target="../notesSlides/notesSlide55.xml"/><Relationship Id="rId7" Type="http://schemas.openxmlformats.org/officeDocument/2006/relationships/chart" Target="../charts/chart434.xml"/><Relationship Id="rId12" Type="http://schemas.openxmlformats.org/officeDocument/2006/relationships/chart" Target="../charts/chart439.xml"/><Relationship Id="rId2" Type="http://schemas.openxmlformats.org/officeDocument/2006/relationships/slideLayout" Target="../slideLayouts/slideLayout7.xml"/><Relationship Id="rId1" Type="http://schemas.openxmlformats.org/officeDocument/2006/relationships/tags" Target="../tags/tag82.xml"/><Relationship Id="rId6" Type="http://schemas.openxmlformats.org/officeDocument/2006/relationships/chart" Target="../charts/chart433.xml"/><Relationship Id="rId11" Type="http://schemas.openxmlformats.org/officeDocument/2006/relationships/chart" Target="../charts/chart438.xml"/><Relationship Id="rId5" Type="http://schemas.openxmlformats.org/officeDocument/2006/relationships/image" Target="../media/image28.emf"/><Relationship Id="rId10" Type="http://schemas.openxmlformats.org/officeDocument/2006/relationships/chart" Target="../charts/chart437.xml"/><Relationship Id="rId4" Type="http://schemas.openxmlformats.org/officeDocument/2006/relationships/oleObject" Target="../embeddings/oleObject27.bin"/><Relationship Id="rId9" Type="http://schemas.openxmlformats.org/officeDocument/2006/relationships/chart" Target="../charts/chart436.xml"/></Relationships>
</file>

<file path=ppt/slides/_rels/slide56.xml.rels><?xml version="1.0" encoding="UTF-8" standalone="yes"?>
<Relationships xmlns="http://schemas.openxmlformats.org/package/2006/relationships"><Relationship Id="rId8" Type="http://schemas.openxmlformats.org/officeDocument/2006/relationships/chart" Target="../charts/chart443.xml"/><Relationship Id="rId13" Type="http://schemas.openxmlformats.org/officeDocument/2006/relationships/chart" Target="../charts/chart448.xml"/><Relationship Id="rId3" Type="http://schemas.openxmlformats.org/officeDocument/2006/relationships/notesSlide" Target="../notesSlides/notesSlide56.xml"/><Relationship Id="rId7" Type="http://schemas.openxmlformats.org/officeDocument/2006/relationships/chart" Target="../charts/chart442.xml"/><Relationship Id="rId12" Type="http://schemas.openxmlformats.org/officeDocument/2006/relationships/chart" Target="../charts/chart447.xml"/><Relationship Id="rId2" Type="http://schemas.openxmlformats.org/officeDocument/2006/relationships/slideLayout" Target="../slideLayouts/slideLayout7.xml"/><Relationship Id="rId1" Type="http://schemas.openxmlformats.org/officeDocument/2006/relationships/tags" Target="../tags/tag83.xml"/><Relationship Id="rId6" Type="http://schemas.openxmlformats.org/officeDocument/2006/relationships/chart" Target="../charts/chart441.xml"/><Relationship Id="rId11" Type="http://schemas.openxmlformats.org/officeDocument/2006/relationships/chart" Target="../charts/chart446.xml"/><Relationship Id="rId5" Type="http://schemas.openxmlformats.org/officeDocument/2006/relationships/image" Target="../media/image28.emf"/><Relationship Id="rId10" Type="http://schemas.openxmlformats.org/officeDocument/2006/relationships/chart" Target="../charts/chart445.xml"/><Relationship Id="rId4" Type="http://schemas.openxmlformats.org/officeDocument/2006/relationships/oleObject" Target="../embeddings/oleObject27.bin"/><Relationship Id="rId9" Type="http://schemas.openxmlformats.org/officeDocument/2006/relationships/chart" Target="../charts/chart444.xml"/></Relationships>
</file>

<file path=ppt/slides/_rels/slide57.xml.rels><?xml version="1.0" encoding="UTF-8" standalone="yes"?>
<Relationships xmlns="http://schemas.openxmlformats.org/package/2006/relationships"><Relationship Id="rId8" Type="http://schemas.openxmlformats.org/officeDocument/2006/relationships/chart" Target="../charts/chart451.xml"/><Relationship Id="rId13" Type="http://schemas.openxmlformats.org/officeDocument/2006/relationships/chart" Target="../charts/chart456.xml"/><Relationship Id="rId3" Type="http://schemas.openxmlformats.org/officeDocument/2006/relationships/notesSlide" Target="../notesSlides/notesSlide57.xml"/><Relationship Id="rId7" Type="http://schemas.openxmlformats.org/officeDocument/2006/relationships/chart" Target="../charts/chart450.xml"/><Relationship Id="rId12" Type="http://schemas.openxmlformats.org/officeDocument/2006/relationships/chart" Target="../charts/chart455.xml"/><Relationship Id="rId2" Type="http://schemas.openxmlformats.org/officeDocument/2006/relationships/slideLayout" Target="../slideLayouts/slideLayout7.xml"/><Relationship Id="rId1" Type="http://schemas.openxmlformats.org/officeDocument/2006/relationships/tags" Target="../tags/tag84.xml"/><Relationship Id="rId6" Type="http://schemas.openxmlformats.org/officeDocument/2006/relationships/chart" Target="../charts/chart449.xml"/><Relationship Id="rId11" Type="http://schemas.openxmlformats.org/officeDocument/2006/relationships/chart" Target="../charts/chart454.xml"/><Relationship Id="rId5" Type="http://schemas.openxmlformats.org/officeDocument/2006/relationships/image" Target="../media/image28.emf"/><Relationship Id="rId10" Type="http://schemas.openxmlformats.org/officeDocument/2006/relationships/chart" Target="../charts/chart453.xml"/><Relationship Id="rId4" Type="http://schemas.openxmlformats.org/officeDocument/2006/relationships/oleObject" Target="../embeddings/oleObject27.bin"/><Relationship Id="rId9" Type="http://schemas.openxmlformats.org/officeDocument/2006/relationships/chart" Target="../charts/chart452.xml"/></Relationships>
</file>

<file path=ppt/slides/_rels/slide58.xml.rels><?xml version="1.0" encoding="UTF-8" standalone="yes"?>
<Relationships xmlns="http://schemas.openxmlformats.org/package/2006/relationships"><Relationship Id="rId8" Type="http://schemas.openxmlformats.org/officeDocument/2006/relationships/chart" Target="../charts/chart459.xml"/><Relationship Id="rId13" Type="http://schemas.openxmlformats.org/officeDocument/2006/relationships/chart" Target="../charts/chart464.xml"/><Relationship Id="rId3" Type="http://schemas.openxmlformats.org/officeDocument/2006/relationships/notesSlide" Target="../notesSlides/notesSlide58.xml"/><Relationship Id="rId7" Type="http://schemas.openxmlformats.org/officeDocument/2006/relationships/chart" Target="../charts/chart458.xml"/><Relationship Id="rId12" Type="http://schemas.openxmlformats.org/officeDocument/2006/relationships/chart" Target="../charts/chart463.xml"/><Relationship Id="rId2" Type="http://schemas.openxmlformats.org/officeDocument/2006/relationships/slideLayout" Target="../slideLayouts/slideLayout7.xml"/><Relationship Id="rId1" Type="http://schemas.openxmlformats.org/officeDocument/2006/relationships/tags" Target="../tags/tag85.xml"/><Relationship Id="rId6" Type="http://schemas.openxmlformats.org/officeDocument/2006/relationships/chart" Target="../charts/chart457.xml"/><Relationship Id="rId11" Type="http://schemas.openxmlformats.org/officeDocument/2006/relationships/chart" Target="../charts/chart462.xml"/><Relationship Id="rId5" Type="http://schemas.openxmlformats.org/officeDocument/2006/relationships/image" Target="../media/image28.emf"/><Relationship Id="rId10" Type="http://schemas.openxmlformats.org/officeDocument/2006/relationships/chart" Target="../charts/chart461.xml"/><Relationship Id="rId4" Type="http://schemas.openxmlformats.org/officeDocument/2006/relationships/oleObject" Target="../embeddings/oleObject27.bin"/><Relationship Id="rId9" Type="http://schemas.openxmlformats.org/officeDocument/2006/relationships/chart" Target="../charts/chart460.xml"/></Relationships>
</file>

<file path=ppt/slides/_rels/slide59.xml.rels><?xml version="1.0" encoding="UTF-8" standalone="yes"?>
<Relationships xmlns="http://schemas.openxmlformats.org/package/2006/relationships"><Relationship Id="rId8" Type="http://schemas.openxmlformats.org/officeDocument/2006/relationships/chart" Target="../charts/chart467.xml"/><Relationship Id="rId13" Type="http://schemas.openxmlformats.org/officeDocument/2006/relationships/chart" Target="../charts/chart472.xml"/><Relationship Id="rId3" Type="http://schemas.openxmlformats.org/officeDocument/2006/relationships/notesSlide" Target="../notesSlides/notesSlide59.xml"/><Relationship Id="rId7" Type="http://schemas.openxmlformats.org/officeDocument/2006/relationships/chart" Target="../charts/chart466.xml"/><Relationship Id="rId12" Type="http://schemas.openxmlformats.org/officeDocument/2006/relationships/chart" Target="../charts/chart471.xml"/><Relationship Id="rId2" Type="http://schemas.openxmlformats.org/officeDocument/2006/relationships/slideLayout" Target="../slideLayouts/slideLayout7.xml"/><Relationship Id="rId1" Type="http://schemas.openxmlformats.org/officeDocument/2006/relationships/tags" Target="../tags/tag86.xml"/><Relationship Id="rId6" Type="http://schemas.openxmlformats.org/officeDocument/2006/relationships/chart" Target="../charts/chart465.xml"/><Relationship Id="rId11" Type="http://schemas.openxmlformats.org/officeDocument/2006/relationships/chart" Target="../charts/chart470.xml"/><Relationship Id="rId5" Type="http://schemas.openxmlformats.org/officeDocument/2006/relationships/image" Target="../media/image28.emf"/><Relationship Id="rId10" Type="http://schemas.openxmlformats.org/officeDocument/2006/relationships/chart" Target="../charts/chart469.xml"/><Relationship Id="rId4" Type="http://schemas.openxmlformats.org/officeDocument/2006/relationships/oleObject" Target="../embeddings/oleObject27.bin"/><Relationship Id="rId9" Type="http://schemas.openxmlformats.org/officeDocument/2006/relationships/chart" Target="../charts/chart468.xml"/></Relationships>
</file>

<file path=ppt/slides/_rels/slide6.xml.rels><?xml version="1.0" encoding="UTF-8" standalone="yes"?>
<Relationships xmlns="http://schemas.openxmlformats.org/package/2006/relationships"><Relationship Id="rId8" Type="http://schemas.openxmlformats.org/officeDocument/2006/relationships/chart" Target="../charts/chart43.xml"/><Relationship Id="rId13" Type="http://schemas.openxmlformats.org/officeDocument/2006/relationships/chart" Target="../charts/chart48.xml"/><Relationship Id="rId3" Type="http://schemas.openxmlformats.org/officeDocument/2006/relationships/notesSlide" Target="../notesSlides/notesSlide6.xml"/><Relationship Id="rId7" Type="http://schemas.openxmlformats.org/officeDocument/2006/relationships/chart" Target="../charts/chart42.xml"/><Relationship Id="rId12" Type="http://schemas.openxmlformats.org/officeDocument/2006/relationships/chart" Target="../charts/chart47.xml"/><Relationship Id="rId2" Type="http://schemas.openxmlformats.org/officeDocument/2006/relationships/slideLayout" Target="../slideLayouts/slideLayout7.xml"/><Relationship Id="rId1" Type="http://schemas.openxmlformats.org/officeDocument/2006/relationships/tags" Target="../tags/tag33.xml"/><Relationship Id="rId6" Type="http://schemas.openxmlformats.org/officeDocument/2006/relationships/chart" Target="../charts/chart41.xml"/><Relationship Id="rId11" Type="http://schemas.openxmlformats.org/officeDocument/2006/relationships/chart" Target="../charts/chart46.xml"/><Relationship Id="rId5" Type="http://schemas.openxmlformats.org/officeDocument/2006/relationships/image" Target="../media/image28.emf"/><Relationship Id="rId10" Type="http://schemas.openxmlformats.org/officeDocument/2006/relationships/chart" Target="../charts/chart45.xml"/><Relationship Id="rId4" Type="http://schemas.openxmlformats.org/officeDocument/2006/relationships/oleObject" Target="../embeddings/oleObject27.bin"/><Relationship Id="rId9" Type="http://schemas.openxmlformats.org/officeDocument/2006/relationships/chart" Target="../charts/chart44.xml"/></Relationships>
</file>

<file path=ppt/slides/_rels/slide60.xml.rels><?xml version="1.0" encoding="UTF-8" standalone="yes"?>
<Relationships xmlns="http://schemas.openxmlformats.org/package/2006/relationships"><Relationship Id="rId8" Type="http://schemas.openxmlformats.org/officeDocument/2006/relationships/chart" Target="../charts/chart475.xml"/><Relationship Id="rId13" Type="http://schemas.openxmlformats.org/officeDocument/2006/relationships/chart" Target="../charts/chart480.xml"/><Relationship Id="rId3" Type="http://schemas.openxmlformats.org/officeDocument/2006/relationships/notesSlide" Target="../notesSlides/notesSlide60.xml"/><Relationship Id="rId7" Type="http://schemas.openxmlformats.org/officeDocument/2006/relationships/chart" Target="../charts/chart474.xml"/><Relationship Id="rId12" Type="http://schemas.openxmlformats.org/officeDocument/2006/relationships/chart" Target="../charts/chart479.xml"/><Relationship Id="rId2" Type="http://schemas.openxmlformats.org/officeDocument/2006/relationships/slideLayout" Target="../slideLayouts/slideLayout7.xml"/><Relationship Id="rId1" Type="http://schemas.openxmlformats.org/officeDocument/2006/relationships/tags" Target="../tags/tag87.xml"/><Relationship Id="rId6" Type="http://schemas.openxmlformats.org/officeDocument/2006/relationships/chart" Target="../charts/chart473.xml"/><Relationship Id="rId11" Type="http://schemas.openxmlformats.org/officeDocument/2006/relationships/chart" Target="../charts/chart478.xml"/><Relationship Id="rId5" Type="http://schemas.openxmlformats.org/officeDocument/2006/relationships/image" Target="../media/image28.emf"/><Relationship Id="rId10" Type="http://schemas.openxmlformats.org/officeDocument/2006/relationships/chart" Target="../charts/chart477.xml"/><Relationship Id="rId4" Type="http://schemas.openxmlformats.org/officeDocument/2006/relationships/oleObject" Target="../embeddings/oleObject27.bin"/><Relationship Id="rId9" Type="http://schemas.openxmlformats.org/officeDocument/2006/relationships/chart" Target="../charts/chart476.xml"/></Relationships>
</file>

<file path=ppt/slides/_rels/slide61.xml.rels><?xml version="1.0" encoding="UTF-8" standalone="yes"?>
<Relationships xmlns="http://schemas.openxmlformats.org/package/2006/relationships"><Relationship Id="rId8" Type="http://schemas.openxmlformats.org/officeDocument/2006/relationships/chart" Target="../charts/chart483.xml"/><Relationship Id="rId13" Type="http://schemas.openxmlformats.org/officeDocument/2006/relationships/chart" Target="../charts/chart488.xml"/><Relationship Id="rId3" Type="http://schemas.openxmlformats.org/officeDocument/2006/relationships/notesSlide" Target="../notesSlides/notesSlide61.xml"/><Relationship Id="rId7" Type="http://schemas.openxmlformats.org/officeDocument/2006/relationships/chart" Target="../charts/chart482.xml"/><Relationship Id="rId12" Type="http://schemas.openxmlformats.org/officeDocument/2006/relationships/chart" Target="../charts/chart487.xml"/><Relationship Id="rId2" Type="http://schemas.openxmlformats.org/officeDocument/2006/relationships/slideLayout" Target="../slideLayouts/slideLayout7.xml"/><Relationship Id="rId1" Type="http://schemas.openxmlformats.org/officeDocument/2006/relationships/tags" Target="../tags/tag88.xml"/><Relationship Id="rId6" Type="http://schemas.openxmlformats.org/officeDocument/2006/relationships/chart" Target="../charts/chart481.xml"/><Relationship Id="rId11" Type="http://schemas.openxmlformats.org/officeDocument/2006/relationships/chart" Target="../charts/chart486.xml"/><Relationship Id="rId5" Type="http://schemas.openxmlformats.org/officeDocument/2006/relationships/image" Target="../media/image28.emf"/><Relationship Id="rId10" Type="http://schemas.openxmlformats.org/officeDocument/2006/relationships/chart" Target="../charts/chart485.xml"/><Relationship Id="rId4" Type="http://schemas.openxmlformats.org/officeDocument/2006/relationships/oleObject" Target="../embeddings/oleObject27.bin"/><Relationship Id="rId9" Type="http://schemas.openxmlformats.org/officeDocument/2006/relationships/chart" Target="../charts/chart484.xml"/></Relationships>
</file>

<file path=ppt/slides/_rels/slide62.xml.rels><?xml version="1.0" encoding="UTF-8" standalone="yes"?>
<Relationships xmlns="http://schemas.openxmlformats.org/package/2006/relationships"><Relationship Id="rId8" Type="http://schemas.openxmlformats.org/officeDocument/2006/relationships/chart" Target="../charts/chart491.xml"/><Relationship Id="rId13" Type="http://schemas.openxmlformats.org/officeDocument/2006/relationships/chart" Target="../charts/chart496.xml"/><Relationship Id="rId3" Type="http://schemas.openxmlformats.org/officeDocument/2006/relationships/notesSlide" Target="../notesSlides/notesSlide62.xml"/><Relationship Id="rId7" Type="http://schemas.openxmlformats.org/officeDocument/2006/relationships/chart" Target="../charts/chart490.xml"/><Relationship Id="rId12" Type="http://schemas.openxmlformats.org/officeDocument/2006/relationships/chart" Target="../charts/chart495.xml"/><Relationship Id="rId2" Type="http://schemas.openxmlformats.org/officeDocument/2006/relationships/slideLayout" Target="../slideLayouts/slideLayout7.xml"/><Relationship Id="rId1" Type="http://schemas.openxmlformats.org/officeDocument/2006/relationships/tags" Target="../tags/tag89.xml"/><Relationship Id="rId6" Type="http://schemas.openxmlformats.org/officeDocument/2006/relationships/chart" Target="../charts/chart489.xml"/><Relationship Id="rId11" Type="http://schemas.openxmlformats.org/officeDocument/2006/relationships/chart" Target="../charts/chart494.xml"/><Relationship Id="rId5" Type="http://schemas.openxmlformats.org/officeDocument/2006/relationships/image" Target="../media/image28.emf"/><Relationship Id="rId10" Type="http://schemas.openxmlformats.org/officeDocument/2006/relationships/chart" Target="../charts/chart493.xml"/><Relationship Id="rId4" Type="http://schemas.openxmlformats.org/officeDocument/2006/relationships/oleObject" Target="../embeddings/oleObject27.bin"/><Relationship Id="rId9" Type="http://schemas.openxmlformats.org/officeDocument/2006/relationships/chart" Target="../charts/chart492.xml"/></Relationships>
</file>

<file path=ppt/slides/_rels/slide63.xml.rels><?xml version="1.0" encoding="UTF-8" standalone="yes"?>
<Relationships xmlns="http://schemas.openxmlformats.org/package/2006/relationships"><Relationship Id="rId8" Type="http://schemas.openxmlformats.org/officeDocument/2006/relationships/chart" Target="../charts/chart499.xml"/><Relationship Id="rId13" Type="http://schemas.openxmlformats.org/officeDocument/2006/relationships/chart" Target="../charts/chart504.xml"/><Relationship Id="rId3" Type="http://schemas.openxmlformats.org/officeDocument/2006/relationships/notesSlide" Target="../notesSlides/notesSlide63.xml"/><Relationship Id="rId7" Type="http://schemas.openxmlformats.org/officeDocument/2006/relationships/chart" Target="../charts/chart498.xml"/><Relationship Id="rId12" Type="http://schemas.openxmlformats.org/officeDocument/2006/relationships/chart" Target="../charts/chart503.xml"/><Relationship Id="rId2" Type="http://schemas.openxmlformats.org/officeDocument/2006/relationships/slideLayout" Target="../slideLayouts/slideLayout7.xml"/><Relationship Id="rId1" Type="http://schemas.openxmlformats.org/officeDocument/2006/relationships/tags" Target="../tags/tag90.xml"/><Relationship Id="rId6" Type="http://schemas.openxmlformats.org/officeDocument/2006/relationships/chart" Target="../charts/chart497.xml"/><Relationship Id="rId11" Type="http://schemas.openxmlformats.org/officeDocument/2006/relationships/chart" Target="../charts/chart502.xml"/><Relationship Id="rId5" Type="http://schemas.openxmlformats.org/officeDocument/2006/relationships/image" Target="../media/image28.emf"/><Relationship Id="rId10" Type="http://schemas.openxmlformats.org/officeDocument/2006/relationships/chart" Target="../charts/chart501.xml"/><Relationship Id="rId4" Type="http://schemas.openxmlformats.org/officeDocument/2006/relationships/oleObject" Target="../embeddings/oleObject27.bin"/><Relationship Id="rId9" Type="http://schemas.openxmlformats.org/officeDocument/2006/relationships/chart" Target="../charts/chart500.xml"/></Relationships>
</file>

<file path=ppt/slides/_rels/slide64.xml.rels><?xml version="1.0" encoding="UTF-8" standalone="yes"?>
<Relationships xmlns="http://schemas.openxmlformats.org/package/2006/relationships"><Relationship Id="rId8" Type="http://schemas.openxmlformats.org/officeDocument/2006/relationships/chart" Target="../charts/chart507.xml"/><Relationship Id="rId13" Type="http://schemas.openxmlformats.org/officeDocument/2006/relationships/chart" Target="../charts/chart512.xml"/><Relationship Id="rId3" Type="http://schemas.openxmlformats.org/officeDocument/2006/relationships/notesSlide" Target="../notesSlides/notesSlide64.xml"/><Relationship Id="rId7" Type="http://schemas.openxmlformats.org/officeDocument/2006/relationships/chart" Target="../charts/chart506.xml"/><Relationship Id="rId12" Type="http://schemas.openxmlformats.org/officeDocument/2006/relationships/chart" Target="../charts/chart511.xml"/><Relationship Id="rId2" Type="http://schemas.openxmlformats.org/officeDocument/2006/relationships/slideLayout" Target="../slideLayouts/slideLayout7.xml"/><Relationship Id="rId1" Type="http://schemas.openxmlformats.org/officeDocument/2006/relationships/tags" Target="../tags/tag91.xml"/><Relationship Id="rId6" Type="http://schemas.openxmlformats.org/officeDocument/2006/relationships/chart" Target="../charts/chart505.xml"/><Relationship Id="rId11" Type="http://schemas.openxmlformats.org/officeDocument/2006/relationships/chart" Target="../charts/chart510.xml"/><Relationship Id="rId5" Type="http://schemas.openxmlformats.org/officeDocument/2006/relationships/image" Target="../media/image28.emf"/><Relationship Id="rId10" Type="http://schemas.openxmlformats.org/officeDocument/2006/relationships/chart" Target="../charts/chart509.xml"/><Relationship Id="rId4" Type="http://schemas.openxmlformats.org/officeDocument/2006/relationships/oleObject" Target="../embeddings/oleObject27.bin"/><Relationship Id="rId9" Type="http://schemas.openxmlformats.org/officeDocument/2006/relationships/chart" Target="../charts/chart508.xml"/></Relationships>
</file>

<file path=ppt/slides/_rels/slide65.xml.rels><?xml version="1.0" encoding="UTF-8" standalone="yes"?>
<Relationships xmlns="http://schemas.openxmlformats.org/package/2006/relationships"><Relationship Id="rId8" Type="http://schemas.openxmlformats.org/officeDocument/2006/relationships/chart" Target="../charts/chart515.xml"/><Relationship Id="rId13" Type="http://schemas.openxmlformats.org/officeDocument/2006/relationships/chart" Target="../charts/chart520.xml"/><Relationship Id="rId3" Type="http://schemas.openxmlformats.org/officeDocument/2006/relationships/notesSlide" Target="../notesSlides/notesSlide65.xml"/><Relationship Id="rId7" Type="http://schemas.openxmlformats.org/officeDocument/2006/relationships/chart" Target="../charts/chart514.xml"/><Relationship Id="rId12" Type="http://schemas.openxmlformats.org/officeDocument/2006/relationships/chart" Target="../charts/chart519.xml"/><Relationship Id="rId2" Type="http://schemas.openxmlformats.org/officeDocument/2006/relationships/slideLayout" Target="../slideLayouts/slideLayout7.xml"/><Relationship Id="rId1" Type="http://schemas.openxmlformats.org/officeDocument/2006/relationships/tags" Target="../tags/tag92.xml"/><Relationship Id="rId6" Type="http://schemas.openxmlformats.org/officeDocument/2006/relationships/chart" Target="../charts/chart513.xml"/><Relationship Id="rId11" Type="http://schemas.openxmlformats.org/officeDocument/2006/relationships/chart" Target="../charts/chart518.xml"/><Relationship Id="rId5" Type="http://schemas.openxmlformats.org/officeDocument/2006/relationships/image" Target="../media/image28.emf"/><Relationship Id="rId10" Type="http://schemas.openxmlformats.org/officeDocument/2006/relationships/chart" Target="../charts/chart517.xml"/><Relationship Id="rId4" Type="http://schemas.openxmlformats.org/officeDocument/2006/relationships/oleObject" Target="../embeddings/oleObject27.bin"/><Relationship Id="rId9" Type="http://schemas.openxmlformats.org/officeDocument/2006/relationships/chart" Target="../charts/chart516.xml"/></Relationships>
</file>

<file path=ppt/slides/_rels/slide66.xml.rels><?xml version="1.0" encoding="UTF-8" standalone="yes"?>
<Relationships xmlns="http://schemas.openxmlformats.org/package/2006/relationships"><Relationship Id="rId8" Type="http://schemas.openxmlformats.org/officeDocument/2006/relationships/chart" Target="../charts/chart523.xml"/><Relationship Id="rId13" Type="http://schemas.openxmlformats.org/officeDocument/2006/relationships/chart" Target="../charts/chart528.xml"/><Relationship Id="rId3" Type="http://schemas.openxmlformats.org/officeDocument/2006/relationships/notesSlide" Target="../notesSlides/notesSlide66.xml"/><Relationship Id="rId7" Type="http://schemas.openxmlformats.org/officeDocument/2006/relationships/chart" Target="../charts/chart522.xml"/><Relationship Id="rId12" Type="http://schemas.openxmlformats.org/officeDocument/2006/relationships/chart" Target="../charts/chart527.xml"/><Relationship Id="rId2" Type="http://schemas.openxmlformats.org/officeDocument/2006/relationships/slideLayout" Target="../slideLayouts/slideLayout7.xml"/><Relationship Id="rId1" Type="http://schemas.openxmlformats.org/officeDocument/2006/relationships/tags" Target="../tags/tag93.xml"/><Relationship Id="rId6" Type="http://schemas.openxmlformats.org/officeDocument/2006/relationships/chart" Target="../charts/chart521.xml"/><Relationship Id="rId11" Type="http://schemas.openxmlformats.org/officeDocument/2006/relationships/chart" Target="../charts/chart526.xml"/><Relationship Id="rId5" Type="http://schemas.openxmlformats.org/officeDocument/2006/relationships/image" Target="../media/image28.emf"/><Relationship Id="rId10" Type="http://schemas.openxmlformats.org/officeDocument/2006/relationships/chart" Target="../charts/chart525.xml"/><Relationship Id="rId4" Type="http://schemas.openxmlformats.org/officeDocument/2006/relationships/oleObject" Target="../embeddings/oleObject27.bin"/><Relationship Id="rId9" Type="http://schemas.openxmlformats.org/officeDocument/2006/relationships/chart" Target="../charts/chart524.xml"/></Relationships>
</file>

<file path=ppt/slides/_rels/slide7.xml.rels><?xml version="1.0" encoding="UTF-8" standalone="yes"?>
<Relationships xmlns="http://schemas.openxmlformats.org/package/2006/relationships"><Relationship Id="rId8" Type="http://schemas.openxmlformats.org/officeDocument/2006/relationships/chart" Target="../charts/chart51.xml"/><Relationship Id="rId13" Type="http://schemas.openxmlformats.org/officeDocument/2006/relationships/chart" Target="../charts/chart56.xml"/><Relationship Id="rId3" Type="http://schemas.openxmlformats.org/officeDocument/2006/relationships/notesSlide" Target="../notesSlides/notesSlide7.xml"/><Relationship Id="rId7" Type="http://schemas.openxmlformats.org/officeDocument/2006/relationships/chart" Target="../charts/chart50.xml"/><Relationship Id="rId12" Type="http://schemas.openxmlformats.org/officeDocument/2006/relationships/chart" Target="../charts/chart55.xml"/><Relationship Id="rId2" Type="http://schemas.openxmlformats.org/officeDocument/2006/relationships/slideLayout" Target="../slideLayouts/slideLayout7.xml"/><Relationship Id="rId1" Type="http://schemas.openxmlformats.org/officeDocument/2006/relationships/tags" Target="../tags/tag34.xml"/><Relationship Id="rId6" Type="http://schemas.openxmlformats.org/officeDocument/2006/relationships/chart" Target="../charts/chart49.xml"/><Relationship Id="rId11" Type="http://schemas.openxmlformats.org/officeDocument/2006/relationships/chart" Target="../charts/chart54.xml"/><Relationship Id="rId5" Type="http://schemas.openxmlformats.org/officeDocument/2006/relationships/image" Target="../media/image28.emf"/><Relationship Id="rId10" Type="http://schemas.openxmlformats.org/officeDocument/2006/relationships/chart" Target="../charts/chart53.xml"/><Relationship Id="rId4" Type="http://schemas.openxmlformats.org/officeDocument/2006/relationships/oleObject" Target="../embeddings/oleObject27.bin"/><Relationship Id="rId9" Type="http://schemas.openxmlformats.org/officeDocument/2006/relationships/chart" Target="../charts/chart52.xml"/></Relationships>
</file>

<file path=ppt/slides/_rels/slide8.xml.rels><?xml version="1.0" encoding="UTF-8" standalone="yes"?>
<Relationships xmlns="http://schemas.openxmlformats.org/package/2006/relationships"><Relationship Id="rId8" Type="http://schemas.openxmlformats.org/officeDocument/2006/relationships/chart" Target="../charts/chart59.xml"/><Relationship Id="rId13" Type="http://schemas.openxmlformats.org/officeDocument/2006/relationships/chart" Target="../charts/chart64.xml"/><Relationship Id="rId3" Type="http://schemas.openxmlformats.org/officeDocument/2006/relationships/notesSlide" Target="../notesSlides/notesSlide8.xml"/><Relationship Id="rId7" Type="http://schemas.openxmlformats.org/officeDocument/2006/relationships/chart" Target="../charts/chart58.xml"/><Relationship Id="rId12" Type="http://schemas.openxmlformats.org/officeDocument/2006/relationships/chart" Target="../charts/chart63.xml"/><Relationship Id="rId2" Type="http://schemas.openxmlformats.org/officeDocument/2006/relationships/slideLayout" Target="../slideLayouts/slideLayout7.xml"/><Relationship Id="rId1" Type="http://schemas.openxmlformats.org/officeDocument/2006/relationships/tags" Target="../tags/tag35.xml"/><Relationship Id="rId6" Type="http://schemas.openxmlformats.org/officeDocument/2006/relationships/chart" Target="../charts/chart57.xml"/><Relationship Id="rId11" Type="http://schemas.openxmlformats.org/officeDocument/2006/relationships/chart" Target="../charts/chart62.xml"/><Relationship Id="rId5" Type="http://schemas.openxmlformats.org/officeDocument/2006/relationships/image" Target="../media/image28.emf"/><Relationship Id="rId10" Type="http://schemas.openxmlformats.org/officeDocument/2006/relationships/chart" Target="../charts/chart61.xml"/><Relationship Id="rId4" Type="http://schemas.openxmlformats.org/officeDocument/2006/relationships/oleObject" Target="../embeddings/oleObject27.bin"/><Relationship Id="rId9" Type="http://schemas.openxmlformats.org/officeDocument/2006/relationships/chart" Target="../charts/chart60.xml"/></Relationships>
</file>

<file path=ppt/slides/_rels/slide9.xml.rels><?xml version="1.0" encoding="UTF-8" standalone="yes"?>
<Relationships xmlns="http://schemas.openxmlformats.org/package/2006/relationships"><Relationship Id="rId8" Type="http://schemas.openxmlformats.org/officeDocument/2006/relationships/chart" Target="../charts/chart67.xml"/><Relationship Id="rId13" Type="http://schemas.openxmlformats.org/officeDocument/2006/relationships/chart" Target="../charts/chart72.xml"/><Relationship Id="rId3" Type="http://schemas.openxmlformats.org/officeDocument/2006/relationships/notesSlide" Target="../notesSlides/notesSlide9.xml"/><Relationship Id="rId7" Type="http://schemas.openxmlformats.org/officeDocument/2006/relationships/chart" Target="../charts/chart66.xml"/><Relationship Id="rId12" Type="http://schemas.openxmlformats.org/officeDocument/2006/relationships/chart" Target="../charts/chart71.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65.xml"/><Relationship Id="rId11" Type="http://schemas.openxmlformats.org/officeDocument/2006/relationships/chart" Target="../charts/chart70.xml"/><Relationship Id="rId5" Type="http://schemas.openxmlformats.org/officeDocument/2006/relationships/image" Target="../media/image28.emf"/><Relationship Id="rId10" Type="http://schemas.openxmlformats.org/officeDocument/2006/relationships/chart" Target="../charts/chart69.xml"/><Relationship Id="rId4" Type="http://schemas.openxmlformats.org/officeDocument/2006/relationships/oleObject" Target="../embeddings/oleObject27.bin"/><Relationship Id="rId9" Type="http://schemas.openxmlformats.org/officeDocument/2006/relationships/chart" Target="../charts/chart6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6729018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092805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4146499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4275978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2806294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977981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7872922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9121874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1767709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6607955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5330271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699083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1218518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6348620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40146689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8101999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7844645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8192411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41965822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0590537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6745091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0892797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9236863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9950051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3359138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3813961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639546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1325736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54222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4049342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9455683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5126305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614058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40568086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7954270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5790454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8954467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8102378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0426969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5394316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5679539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9351610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3415992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812994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5959875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8805025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8858472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45214454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82304150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96399559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50103958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5204974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36036349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54627349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817328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6481605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364594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48157396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57227015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60052436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53241315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352543984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563023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262991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4225062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1">
            <a:extLst>
              <a:ext uri="{FF2B5EF4-FFF2-40B4-BE49-F238E27FC236}">
                <a16:creationId xmlns:a16="http://schemas.microsoft.com/office/drawing/2014/main" id="{332C12DD-FC79-8DB9-45F4-A8AA05EB880F}"/>
              </a:ext>
            </a:extLst>
          </p:cNvPr>
          <p:cNvGraphicFramePr>
            <a:graphicFrameLocks noGrp="1"/>
          </p:cNvGraphicFramePr>
          <p:nvPr>
            <p:extLst>
              <p:ext uri="{D42A27DB-BD31-4B8C-83A1-F6EECF244321}">
                <p14:modId xmlns:p14="http://schemas.microsoft.com/office/powerpoint/2010/main" val="3975934540"/>
              </p:ext>
            </p:extLst>
          </p:nvPr>
        </p:nvGraphicFramePr>
        <p:xfrm>
          <a:off x="503241" y="1123932"/>
          <a:ext cx="8137522" cy="3606213"/>
        </p:xfrm>
        <a:graphic>
          <a:graphicData uri="http://schemas.openxmlformats.org/drawingml/2006/table">
            <a:tbl>
              <a:tblPr firstRow="1" bandRow="1">
                <a:tableStyleId>{5C22544A-7EE6-4342-B048-85BDC9FD1C3A}</a:tableStyleId>
              </a:tblPr>
              <a:tblGrid>
                <a:gridCol w="651794">
                  <a:extLst>
                    <a:ext uri="{9D8B030D-6E8A-4147-A177-3AD203B41FA5}">
                      <a16:colId xmlns:a16="http://schemas.microsoft.com/office/drawing/2014/main" val="197945009"/>
                    </a:ext>
                  </a:extLst>
                </a:gridCol>
                <a:gridCol w="935716">
                  <a:extLst>
                    <a:ext uri="{9D8B030D-6E8A-4147-A177-3AD203B41FA5}">
                      <a16:colId xmlns:a16="http://schemas.microsoft.com/office/drawing/2014/main" val="252781202"/>
                    </a:ext>
                  </a:extLst>
                </a:gridCol>
                <a:gridCol w="935716">
                  <a:extLst>
                    <a:ext uri="{9D8B030D-6E8A-4147-A177-3AD203B41FA5}">
                      <a16:colId xmlns:a16="http://schemas.microsoft.com/office/drawing/2014/main" val="4162334268"/>
                    </a:ext>
                  </a:extLst>
                </a:gridCol>
                <a:gridCol w="935716">
                  <a:extLst>
                    <a:ext uri="{9D8B030D-6E8A-4147-A177-3AD203B41FA5}">
                      <a16:colId xmlns:a16="http://schemas.microsoft.com/office/drawing/2014/main" val="815751563"/>
                    </a:ext>
                  </a:extLst>
                </a:gridCol>
                <a:gridCol w="935716">
                  <a:extLst>
                    <a:ext uri="{9D8B030D-6E8A-4147-A177-3AD203B41FA5}">
                      <a16:colId xmlns:a16="http://schemas.microsoft.com/office/drawing/2014/main" val="3305075663"/>
                    </a:ext>
                  </a:extLst>
                </a:gridCol>
                <a:gridCol w="935716">
                  <a:extLst>
                    <a:ext uri="{9D8B030D-6E8A-4147-A177-3AD203B41FA5}">
                      <a16:colId xmlns:a16="http://schemas.microsoft.com/office/drawing/2014/main" val="2515769238"/>
                    </a:ext>
                  </a:extLst>
                </a:gridCol>
                <a:gridCol w="935716">
                  <a:extLst>
                    <a:ext uri="{9D8B030D-6E8A-4147-A177-3AD203B41FA5}">
                      <a16:colId xmlns:a16="http://schemas.microsoft.com/office/drawing/2014/main" val="2824892704"/>
                    </a:ext>
                  </a:extLst>
                </a:gridCol>
                <a:gridCol w="935716">
                  <a:extLst>
                    <a:ext uri="{9D8B030D-6E8A-4147-A177-3AD203B41FA5}">
                      <a16:colId xmlns:a16="http://schemas.microsoft.com/office/drawing/2014/main" val="1964244355"/>
                    </a:ext>
                  </a:extLst>
                </a:gridCol>
                <a:gridCol w="935716">
                  <a:extLst>
                    <a:ext uri="{9D8B030D-6E8A-4147-A177-3AD203B41FA5}">
                      <a16:colId xmlns:a16="http://schemas.microsoft.com/office/drawing/2014/main" val="356097356"/>
                    </a:ext>
                  </a:extLst>
                </a:gridCol>
              </a:tblGrid>
              <a:tr h="306000">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575555"/>
                        </a:solidFill>
                        <a:effectLst/>
                        <a:uLnTx/>
                        <a:uFillTx/>
                        <a:latin typeface="Nexa Bold"/>
                        <a:ea typeface="+mn-ea"/>
                        <a:cs typeface="+mn-cs"/>
                      </a:endParaRPr>
                    </a:p>
                  </a:txBody>
                  <a:tcPr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rPr>
                        <a:t>Fish</a:t>
                      </a: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tc h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chemeClr val="tx2"/>
                        </a:solidFill>
                        <a:effectLst/>
                        <a:highlight>
                          <a:srgbClr val="FFFF00"/>
                        </a:highlight>
                        <a:uLnTx/>
                        <a:uFillTx/>
                        <a:latin typeface="Nexa Bold"/>
                        <a:ea typeface="+mn-ea"/>
                        <a:cs typeface="+mn-cs"/>
                      </a:endParaRPr>
                    </a:p>
                  </a:txBody>
                  <a:tcPr marL="68580" marR="6858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90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99693191"/>
                  </a:ext>
                </a:extLst>
              </a:tr>
              <a:tr h="432378">
                <a:tc vMerge="1">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Value</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a:solidFill>
                            <a:srgbClr val="575555"/>
                          </a:solidFill>
                          <a:latin typeface="Nexa Bold (Headings)"/>
                        </a:rPr>
                        <a:t>Value</a:t>
                      </a:r>
                      <a:endParaRPr lang="en-US" sz="800" b="0" dirty="0">
                        <a:solidFill>
                          <a:srgbClr val="575555"/>
                        </a:solidFill>
                        <a:latin typeface="Nexa Bold (Headings)"/>
                      </a:endParaRP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Share (%)</a:t>
                      </a:r>
                      <a:endParaRPr kumimoji="0" lang="en-US" sz="800" b="0" i="0" u="none" strike="noStrike" kern="1200" cap="none" spc="0" normalizeH="0" baseline="0" noProof="0" dirty="0">
                        <a:ln>
                          <a:noFill/>
                        </a:ln>
                        <a:solidFill>
                          <a:srgbClr val="575555"/>
                        </a:solidFill>
                        <a:effectLst/>
                        <a:uLnTx/>
                        <a:uFillTx/>
                        <a:latin typeface="Nexa Bold"/>
                        <a:ea typeface="+mn-ea"/>
                        <a:cs typeface="+mn-cs"/>
                      </a:endParaRP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rgbClr val="575555"/>
                          </a:solidFill>
                          <a:latin typeface="Nexa Bold (Headings)"/>
                        </a:rPr>
                        <a:t>Findus VS </a:t>
                      </a:r>
                      <a:r>
                        <a:rPr lang="en-US" sz="800" b="0" dirty="0">
                          <a:solidFill>
                            <a:schemeClr val="accent3"/>
                          </a:solidFill>
                          <a:latin typeface="Nexa Bold (Headings)"/>
                        </a:rPr>
                        <a:t>| WOB</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750-850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650-750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8746742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550-650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746977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450-550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mn-ea"/>
                        <a:cs typeface="+mn-cs"/>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350-450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US" sz="800" b="1" i="0" u="none" strike="noStrike" dirty="0">
                          <a:solidFill>
                            <a:srgbClr val="00A097"/>
                          </a:solidFill>
                          <a:effectLst/>
                          <a:latin typeface="Nexa Book" panose="00000400000000000000" pitchFamily="2" charset="0"/>
                        </a:rPr>
                        <a:t>2</a:t>
                      </a:r>
                      <a:r>
                        <a:rPr lang="en-CH" sz="800" b="1" i="0" u="none" strike="noStrike" dirty="0">
                          <a:solidFill>
                            <a:srgbClr val="00A097"/>
                          </a:solidFill>
                          <a:effectLst/>
                          <a:latin typeface="Nexa Book" panose="00000400000000000000" pitchFamily="2" charset="0"/>
                        </a:rPr>
                        <a:t>%</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a:solidFill>
                            <a:srgbClr val="575555"/>
                          </a:solidFill>
                          <a:latin typeface="Nexa Bold (Headings)"/>
                        </a:rPr>
                        <a:t>250-350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37%</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04639296"/>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150-250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r>
                        <a:rPr lang="en-CH" sz="800" b="1" i="0" u="none" strike="noStrike" dirty="0">
                          <a:solidFill>
                            <a:srgbClr val="00A097"/>
                          </a:solidFill>
                          <a:effectLst/>
                          <a:latin typeface="Nexa Book" panose="00000400000000000000" pitchFamily="2" charset="0"/>
                        </a:rPr>
                        <a:t>3%</a:t>
                      </a: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r" rtl="0" fontAlgn="ctr"/>
                      <a:endParaRPr lang="en-CH" sz="800" b="1" i="0" u="none" strike="noStrike" dirty="0">
                        <a:solidFill>
                          <a:srgbClr val="00A097"/>
                        </a:solidFill>
                        <a:effectLst/>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95024171"/>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28448333"/>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US" sz="700" dirty="0">
                        <a:solidFill>
                          <a:srgbClr val="575555"/>
                        </a:solidFill>
                        <a:latin typeface="Nexa Bold (Heading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92920299"/>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100-150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963359277"/>
                  </a:ext>
                </a:extLst>
              </a:tr>
              <a:tr h="191189">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700" dirty="0">
                          <a:solidFill>
                            <a:srgbClr val="575555"/>
                          </a:solidFill>
                          <a:latin typeface="Nexa Bold (Headings)"/>
                        </a:rPr>
                        <a:t>0-100 GR</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800" b="0" i="0" u="none" strike="noStrike" dirty="0">
                        <a:solidFill>
                          <a:srgbClr val="575555"/>
                        </a:solidFill>
                        <a:effectLst/>
                        <a:latin typeface="Nexa Book" panose="00000400000000000000" pitchFamily="2" charset="0"/>
                        <a:ea typeface="Open Sans" panose="020B0604020202020204" charset="0"/>
                        <a:cs typeface="Open Sans" panose="020B0604020202020204"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800" dirty="0">
                        <a:solidFill>
                          <a:srgbClr val="575555"/>
                        </a:solidFill>
                        <a:latin typeface="Nexa Book" panose="00000400000000000000" pitchFamily="2" charset="0"/>
                      </a:endParaRPr>
                    </a:p>
                  </a:txBody>
                  <a:tcPr marL="0" marR="0"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548742145"/>
                  </a:ext>
                </a:extLst>
              </a:tr>
            </a:tbl>
          </a:graphicData>
        </a:graphic>
      </p:graphicFrame>
      <p:graphicFrame>
        <p:nvGraphicFramePr>
          <p:cNvPr id="19" name="think-cell data - do not delete" hidden="1">
            <a:extLst>
              <a:ext uri="{FF2B5EF4-FFF2-40B4-BE49-F238E27FC236}">
                <a16:creationId xmlns:a16="http://schemas.microsoft.com/office/drawing/2014/main" id="{81AC2D72-720A-C678-686D-9DD532486588}"/>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1AC2D72-720A-C678-686D-9DD532486588}"/>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10" name="Footer Placeholder 9">
            <a:extLst>
              <a:ext uri="{FF2B5EF4-FFF2-40B4-BE49-F238E27FC236}">
                <a16:creationId xmlns:a16="http://schemas.microsoft.com/office/drawing/2014/main" id="{584E5CF4-4851-0530-4F3F-7537BEF19718}"/>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3AB2FC9A-4689-5712-3B0E-9527459D424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DA11EC93-7F9D-9067-BAB9-C6D63C868E56}"/>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37" name="Text Placeholder 36">
            <a:extLst>
              <a:ext uri="{FF2B5EF4-FFF2-40B4-BE49-F238E27FC236}">
                <a16:creationId xmlns:a16="http://schemas.microsoft.com/office/drawing/2014/main" id="{5472CA65-E1CA-B6F7-A6A2-9ABEE1BC1F9B}"/>
              </a:ext>
            </a:extLst>
          </p:cNvPr>
          <p:cNvSpPr>
            <a:spLocks noGrp="1"/>
          </p:cNvSpPr>
          <p:nvPr>
            <p:ph type="body" sz="quarter" idx="18"/>
          </p:nvPr>
        </p:nvSpPr>
        <p:spPr>
          <a:xfrm>
            <a:off x="503238" y="774000"/>
            <a:ext cx="8136762" cy="360000"/>
          </a:xfrm>
        </p:spPr>
        <p:txBody>
          <a:bodyPr/>
          <a:lstStyle/>
          <a:p>
            <a:r>
              <a:rPr lang="en-US" dirty="0"/>
              <a:t>Brand Share Topline By </a:t>
            </a:r>
            <a:r>
              <a:rPr lang="en-US" dirty="0">
                <a:highlight>
                  <a:srgbClr val="FFFF00"/>
                </a:highlight>
              </a:rPr>
              <a:t>Size Bracket </a:t>
            </a:r>
            <a:r>
              <a:rPr lang="en-US" dirty="0"/>
              <a:t>| By </a:t>
            </a:r>
            <a:r>
              <a:rPr lang="en-US" dirty="0">
                <a:highlight>
                  <a:srgbClr val="FFFF00"/>
                </a:highlight>
              </a:rPr>
              <a:t>Sector</a:t>
            </a:r>
            <a:r>
              <a:rPr lang="en-US" dirty="0"/>
              <a:t> | </a:t>
            </a:r>
            <a:r>
              <a:rPr lang="en-US" dirty="0">
                <a:highlight>
                  <a:srgbClr val="FFFF00"/>
                </a:highlight>
              </a:rPr>
              <a:t>National</a:t>
            </a:r>
            <a:r>
              <a:rPr lang="en-US" dirty="0"/>
              <a:t> | P12M</a:t>
            </a:r>
          </a:p>
        </p:txBody>
      </p:sp>
      <p:sp>
        <p:nvSpPr>
          <p:cNvPr id="5" name="Title 4">
            <a:extLst>
              <a:ext uri="{FF2B5EF4-FFF2-40B4-BE49-F238E27FC236}">
                <a16:creationId xmlns:a16="http://schemas.microsoft.com/office/drawing/2014/main" id="{70DAD4FF-4B4B-A937-DA20-FF8DB9DFE28D}"/>
              </a:ext>
            </a:extLst>
          </p:cNvPr>
          <p:cNvSpPr>
            <a:spLocks noGrp="1"/>
          </p:cNvSpPr>
          <p:nvPr>
            <p:ph type="title"/>
          </p:nvPr>
        </p:nvSpPr>
        <p:spPr>
          <a:xfrm>
            <a:off x="504000" y="-1"/>
            <a:ext cx="8136000" cy="771525"/>
          </a:xfrm>
        </p:spPr>
        <p:txBody>
          <a:bodyPr vert="horz"/>
          <a:lstStyle/>
          <a:p>
            <a:r>
              <a:rPr lang="en-GB" dirty="0">
                <a:highlight>
                  <a:srgbClr val="FFFF00"/>
                </a:highlight>
              </a:rPr>
              <a:t>Size Bracket by Sector/Segment </a:t>
            </a:r>
            <a:r>
              <a:rPr lang="en-GB" dirty="0">
                <a:solidFill>
                  <a:schemeClr val="bg2">
                    <a:lumMod val="90000"/>
                  </a:schemeClr>
                </a:solidFill>
                <a:highlight>
                  <a:srgbClr val="FFFF00"/>
                </a:highlight>
              </a:rPr>
              <a:t>(Replace With SO WHAT)</a:t>
            </a:r>
          </a:p>
        </p:txBody>
      </p:sp>
      <p:sp>
        <p:nvSpPr>
          <p:cNvPr id="7" name="Date Placeholder 6">
            <a:extLst>
              <a:ext uri="{FF2B5EF4-FFF2-40B4-BE49-F238E27FC236}">
                <a16:creationId xmlns:a16="http://schemas.microsoft.com/office/drawing/2014/main" id="{7F376ADF-2BD9-9A12-D55D-E693AD04E122}"/>
              </a:ext>
            </a:extLst>
          </p:cNvPr>
          <p:cNvSpPr>
            <a:spLocks noGrp="1"/>
          </p:cNvSpPr>
          <p:nvPr>
            <p:ph type="dt" sz="half" idx="14"/>
          </p:nvPr>
        </p:nvSpPr>
        <p:spPr/>
        <p:txBody>
          <a:bodyPr/>
          <a:lstStyle/>
          <a:p>
            <a:fld id="{99125DCF-BE40-45C7-8EBD-A29B9FFEB9F3}" type="datetime1">
              <a:rPr lang="en-US" sz="500" smtClean="0"/>
              <a:t>9/8/2025</a:t>
            </a:fld>
            <a:endParaRPr lang="en-US" sz="500"/>
          </a:p>
        </p:txBody>
      </p:sp>
      <p:graphicFrame>
        <p:nvGraphicFramePr>
          <p:cNvPr id="11" name="T1-C2">
            <a:extLst>
              <a:ext uri="{FF2B5EF4-FFF2-40B4-BE49-F238E27FC236}">
                <a16:creationId xmlns:a16="http://schemas.microsoft.com/office/drawing/2014/main" id="{A1CC7902-B5D3-60D5-2C30-10D2C04AA0EF}"/>
              </a:ext>
            </a:extLst>
          </p:cNvPr>
          <p:cNvGraphicFramePr>
            <a:graphicFrameLocks/>
          </p:cNvGraphicFramePr>
          <p:nvPr>
            <p:extLst>
              <p:ext uri="{D42A27DB-BD31-4B8C-83A1-F6EECF244321}">
                <p14:modId xmlns:p14="http://schemas.microsoft.com/office/powerpoint/2010/main" val="2103061866"/>
              </p:ext>
            </p:extLst>
          </p:nvPr>
        </p:nvGraphicFramePr>
        <p:xfrm>
          <a:off x="1251272" y="1874316"/>
          <a:ext cx="839733" cy="283464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T1-C2">
            <a:extLst>
              <a:ext uri="{FF2B5EF4-FFF2-40B4-BE49-F238E27FC236}">
                <a16:creationId xmlns:a16="http://schemas.microsoft.com/office/drawing/2014/main" id="{86B96431-552C-92EB-47AE-6121A680B7CD}"/>
              </a:ext>
            </a:extLst>
          </p:cNvPr>
          <p:cNvGraphicFramePr>
            <a:graphicFrameLocks/>
          </p:cNvGraphicFramePr>
          <p:nvPr>
            <p:extLst>
              <p:ext uri="{D42A27DB-BD31-4B8C-83A1-F6EECF244321}">
                <p14:modId xmlns:p14="http://schemas.microsoft.com/office/powerpoint/2010/main" val="3476453300"/>
              </p:ext>
            </p:extLst>
          </p:nvPr>
        </p:nvGraphicFramePr>
        <p:xfrm>
          <a:off x="2138985" y="1876277"/>
          <a:ext cx="694712" cy="28346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T1-C2">
            <a:extLst>
              <a:ext uri="{FF2B5EF4-FFF2-40B4-BE49-F238E27FC236}">
                <a16:creationId xmlns:a16="http://schemas.microsoft.com/office/drawing/2014/main" id="{C6A9B321-5054-B5FF-79E0-FDFEA6E96CFC}"/>
              </a:ext>
            </a:extLst>
          </p:cNvPr>
          <p:cNvGraphicFramePr>
            <a:graphicFrameLocks/>
          </p:cNvGraphicFramePr>
          <p:nvPr>
            <p:extLst>
              <p:ext uri="{D42A27DB-BD31-4B8C-83A1-F6EECF244321}">
                <p14:modId xmlns:p14="http://schemas.microsoft.com/office/powerpoint/2010/main" val="3312055223"/>
              </p:ext>
            </p:extLst>
          </p:nvPr>
        </p:nvGraphicFramePr>
        <p:xfrm>
          <a:off x="3120233" y="1867434"/>
          <a:ext cx="839733" cy="28346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T1-C2">
            <a:extLst>
              <a:ext uri="{FF2B5EF4-FFF2-40B4-BE49-F238E27FC236}">
                <a16:creationId xmlns:a16="http://schemas.microsoft.com/office/drawing/2014/main" id="{D1E0C589-851C-F878-B5DC-C59FD4E51A49}"/>
              </a:ext>
            </a:extLst>
          </p:cNvPr>
          <p:cNvGraphicFramePr>
            <a:graphicFrameLocks/>
          </p:cNvGraphicFramePr>
          <p:nvPr>
            <p:extLst>
              <p:ext uri="{D42A27DB-BD31-4B8C-83A1-F6EECF244321}">
                <p14:modId xmlns:p14="http://schemas.microsoft.com/office/powerpoint/2010/main" val="3643488174"/>
              </p:ext>
            </p:extLst>
          </p:nvPr>
        </p:nvGraphicFramePr>
        <p:xfrm>
          <a:off x="4008785" y="1858106"/>
          <a:ext cx="694712" cy="2871838"/>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8" name="T1-C2">
            <a:extLst>
              <a:ext uri="{FF2B5EF4-FFF2-40B4-BE49-F238E27FC236}">
                <a16:creationId xmlns:a16="http://schemas.microsoft.com/office/drawing/2014/main" id="{A8FBEECB-9A0E-B8B6-F5CC-150671227EB1}"/>
              </a:ext>
            </a:extLst>
          </p:cNvPr>
          <p:cNvGraphicFramePr>
            <a:graphicFrameLocks/>
          </p:cNvGraphicFramePr>
          <p:nvPr>
            <p:extLst>
              <p:ext uri="{D42A27DB-BD31-4B8C-83A1-F6EECF244321}">
                <p14:modId xmlns:p14="http://schemas.microsoft.com/office/powerpoint/2010/main" val="388101787"/>
              </p:ext>
            </p:extLst>
          </p:nvPr>
        </p:nvGraphicFramePr>
        <p:xfrm>
          <a:off x="4993241" y="1880202"/>
          <a:ext cx="839733" cy="283464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0" name="T1-C2">
            <a:extLst>
              <a:ext uri="{FF2B5EF4-FFF2-40B4-BE49-F238E27FC236}">
                <a16:creationId xmlns:a16="http://schemas.microsoft.com/office/drawing/2014/main" id="{3D7A6D8F-827D-B944-06B7-42358A9CE139}"/>
              </a:ext>
            </a:extLst>
          </p:cNvPr>
          <p:cNvGraphicFramePr>
            <a:graphicFrameLocks/>
          </p:cNvGraphicFramePr>
          <p:nvPr>
            <p:extLst>
              <p:ext uri="{D42A27DB-BD31-4B8C-83A1-F6EECF244321}">
                <p14:modId xmlns:p14="http://schemas.microsoft.com/office/powerpoint/2010/main" val="1599303721"/>
              </p:ext>
            </p:extLst>
          </p:nvPr>
        </p:nvGraphicFramePr>
        <p:xfrm>
          <a:off x="5881793" y="1861066"/>
          <a:ext cx="694712" cy="2872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3" name="T1-C2">
            <a:extLst>
              <a:ext uri="{FF2B5EF4-FFF2-40B4-BE49-F238E27FC236}">
                <a16:creationId xmlns:a16="http://schemas.microsoft.com/office/drawing/2014/main" id="{B7C209DB-AD36-D6BC-0048-B5CD644E1279}"/>
              </a:ext>
            </a:extLst>
          </p:cNvPr>
          <p:cNvGraphicFramePr>
            <a:graphicFrameLocks/>
          </p:cNvGraphicFramePr>
          <p:nvPr>
            <p:extLst>
              <p:ext uri="{D42A27DB-BD31-4B8C-83A1-F6EECF244321}">
                <p14:modId xmlns:p14="http://schemas.microsoft.com/office/powerpoint/2010/main" val="1735360864"/>
              </p:ext>
            </p:extLst>
          </p:nvPr>
        </p:nvGraphicFramePr>
        <p:xfrm>
          <a:off x="6866252" y="1870394"/>
          <a:ext cx="839733" cy="283464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32" name="T1-C2">
            <a:extLst>
              <a:ext uri="{FF2B5EF4-FFF2-40B4-BE49-F238E27FC236}">
                <a16:creationId xmlns:a16="http://schemas.microsoft.com/office/drawing/2014/main" id="{A8EA5DC0-31C5-78B2-A674-457D7E9178FD}"/>
              </a:ext>
            </a:extLst>
          </p:cNvPr>
          <p:cNvGraphicFramePr>
            <a:graphicFrameLocks/>
          </p:cNvGraphicFramePr>
          <p:nvPr>
            <p:extLst>
              <p:ext uri="{D42A27DB-BD31-4B8C-83A1-F6EECF244321}">
                <p14:modId xmlns:p14="http://schemas.microsoft.com/office/powerpoint/2010/main" val="1343166520"/>
              </p:ext>
            </p:extLst>
          </p:nvPr>
        </p:nvGraphicFramePr>
        <p:xfrm>
          <a:off x="7754804" y="1866949"/>
          <a:ext cx="694712" cy="2872800"/>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241053708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39</TotalTime>
  <Words>6534</Words>
  <Application>Microsoft Office PowerPoint</Application>
  <PresentationFormat>On-screen Show (16:9)</PresentationFormat>
  <Paragraphs>2310</Paragraphs>
  <Slides>66</Slides>
  <Notes>66</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66</vt:i4>
      </vt:variant>
    </vt:vector>
  </HeadingPairs>
  <TitlesOfParts>
    <vt:vector size="77"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lpstr>Size Bracket by Sector/Segment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Aleaa SALAH</cp:lastModifiedBy>
  <cp:revision>76</cp:revision>
  <dcterms:created xsi:type="dcterms:W3CDTF">2024-07-05T11:30:58Z</dcterms:created>
  <dcterms:modified xsi:type="dcterms:W3CDTF">2025-09-08T14:45:27Z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